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3"/>
  </p:handoutMasterIdLst>
  <p:sldIdLst>
    <p:sldId id="258" r:id="rId2"/>
    <p:sldId id="256" r:id="rId3"/>
    <p:sldId id="268" r:id="rId4"/>
    <p:sldId id="257" r:id="rId5"/>
    <p:sldId id="267" r:id="rId6"/>
    <p:sldId id="265" r:id="rId7"/>
    <p:sldId id="259" r:id="rId8"/>
    <p:sldId id="260" r:id="rId9"/>
    <p:sldId id="262" r:id="rId10"/>
    <p:sldId id="263" r:id="rId11"/>
    <p:sldId id="264" r:id="rId12"/>
  </p:sldIdLst>
  <p:sldSz cx="12192000" cy="6858000"/>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中森 徹" initials="中森" lastIdx="1" clrIdx="0">
    <p:extLst>
      <p:ext uri="{19B8F6BF-5375-455C-9EA6-DF929625EA0E}">
        <p15:presenceInfo xmlns:p15="http://schemas.microsoft.com/office/powerpoint/2012/main" userId="dcffeae2ceaf7f3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FF"/>
    <a:srgbClr val="CCECFF"/>
    <a:srgbClr val="44F53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2"/>
      </p:cViewPr>
      <p:guideLst/>
    </p:cSldViewPr>
  </p:slideViewPr>
  <p:notesTextViewPr>
    <p:cViewPr>
      <p:scale>
        <a:sx n="1" d="1"/>
        <a:sy n="1" d="1"/>
      </p:scale>
      <p:origin x="0" y="0"/>
    </p:cViewPr>
  </p:notesTextViewPr>
  <p:notesViewPr>
    <p:cSldViewPr snapToGrid="0">
      <p:cViewPr varScale="1">
        <p:scale>
          <a:sx n="55" d="100"/>
          <a:sy n="55" d="100"/>
        </p:scale>
        <p:origin x="2880"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diagrams/_rels/data1.xml.rels><?xml version="1.0" encoding="UTF-8" standalone="yes"?>
<Relationships xmlns="http://schemas.openxmlformats.org/package/2006/relationships"><Relationship Id="rId1" Type="http://schemas.openxmlformats.org/officeDocument/2006/relationships/hyperlink" Target="https://docs.google.com/forms/d/e/1FAIpQLSduD_b4a61nVbXQHBqBFqP3GBG1mBKC2Uf4Y52C4QBJGigbZg/viewform"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https://docs.google.com/forms/d/e/1FAIpQLSduD_b4a61nVbXQHBqBFqP3GBG1mBKC2Uf4Y52C4QBJGigbZg/viewform" TargetMode="Externa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BDE9C6-67F8-4B42-BC13-19AC1313BA84}" type="doc">
      <dgm:prSet loTypeId="urn:microsoft.com/office/officeart/2005/8/layout/list1" loCatId="list" qsTypeId="urn:microsoft.com/office/officeart/2005/8/quickstyle/simple1" qsCatId="simple" csTypeId="urn:microsoft.com/office/officeart/2005/8/colors/colorful4" csCatId="colorful" phldr="1"/>
      <dgm:spPr/>
      <dgm:t>
        <a:bodyPr/>
        <a:lstStyle/>
        <a:p>
          <a:endParaRPr kumimoji="1" lang="ja-JP" altLang="en-US"/>
        </a:p>
      </dgm:t>
    </dgm:pt>
    <dgm:pt modelId="{A9EB340D-8258-4EEE-A607-78B3BBB84713}">
      <dgm:prSet phldrT="[テキスト]" custT="1"/>
      <dgm:spPr>
        <a:solidFill>
          <a:srgbClr val="FF0000"/>
        </a:solidFill>
      </dgm:spPr>
      <dgm:t>
        <a:bodyPr/>
        <a:lstStyle/>
        <a:p>
          <a:pPr algn="l"/>
          <a:r>
            <a:rPr kumimoji="1" lang="en-US" altLang="ja-JP" sz="2800" b="1" dirty="0"/>
            <a:t>2.</a:t>
          </a:r>
          <a:r>
            <a:rPr kumimoji="1" lang="ja-JP" altLang="en-US" sz="2800" b="1" dirty="0"/>
            <a:t>事前調査</a:t>
          </a:r>
        </a:p>
      </dgm:t>
    </dgm:pt>
    <dgm:pt modelId="{9B4F5D48-572F-417A-BEB8-2BB2FC1EA941}" type="parTrans" cxnId="{49DBBD37-20BB-4A68-AAD0-ECBDD1562B1D}">
      <dgm:prSet/>
      <dgm:spPr/>
      <dgm:t>
        <a:bodyPr/>
        <a:lstStyle/>
        <a:p>
          <a:endParaRPr kumimoji="1" lang="ja-JP" altLang="en-US"/>
        </a:p>
      </dgm:t>
    </dgm:pt>
    <dgm:pt modelId="{02AD133A-0805-42F9-9785-BD710220BEBA}" type="sibTrans" cxnId="{49DBBD37-20BB-4A68-AAD0-ECBDD1562B1D}">
      <dgm:prSet/>
      <dgm:spPr/>
      <dgm:t>
        <a:bodyPr/>
        <a:lstStyle/>
        <a:p>
          <a:endParaRPr kumimoji="1" lang="ja-JP" altLang="en-US"/>
        </a:p>
      </dgm:t>
    </dgm:pt>
    <dgm:pt modelId="{D0D89FD0-C948-476E-B370-42AF5E4A408B}">
      <dgm:prSet phldrT="[テキスト]" custT="1"/>
      <dgm:spPr>
        <a:ln>
          <a:noFill/>
        </a:ln>
      </dgm:spPr>
      <dgm:t>
        <a:bodyPr/>
        <a:lstStyle/>
        <a:p>
          <a:pPr marL="228600" lvl="1" indent="0" defTabSz="889000">
            <a:lnSpc>
              <a:spcPct val="90000"/>
            </a:lnSpc>
            <a:spcBef>
              <a:spcPct val="0"/>
            </a:spcBef>
            <a:spcAft>
              <a:spcPct val="15000"/>
            </a:spcAft>
          </a:pPr>
          <a:r>
            <a:rPr kumimoji="1" lang="ja-JP" altLang="en-US" sz="2000" dirty="0">
              <a:solidFill>
                <a:schemeClr val="bg1"/>
              </a:solidFill>
            </a:rPr>
            <a:t> </a:t>
          </a:r>
          <a:r>
            <a:rPr kumimoji="1" lang="ja-JP" altLang="en-US" sz="2000" b="1" dirty="0">
              <a:solidFill>
                <a:srgbClr val="FF0000"/>
              </a:solidFill>
            </a:rPr>
            <a:t>①</a:t>
          </a:r>
          <a:r>
            <a:rPr kumimoji="1" lang="ja-JP" altLang="en-US" sz="2000" b="1" u="sng" dirty="0">
              <a:solidFill>
                <a:srgbClr val="FF0000"/>
              </a:solidFill>
              <a:hlinkClick xmlns:r="http://schemas.openxmlformats.org/officeDocument/2006/relationships" r:id="rId1">
                <a:extLst>
                  <a:ext uri="{A12FA001-AC4F-418D-AE19-62706E023703}">
                    <ahyp:hlinkClr xmlns:ahyp="http://schemas.microsoft.com/office/drawing/2018/hyperlinkcolor" val="tx"/>
                  </a:ext>
                </a:extLst>
              </a:hlinkClick>
            </a:rPr>
            <a:t>食生活アンケート</a:t>
          </a:r>
          <a:r>
            <a:rPr kumimoji="1" lang="ja-JP" altLang="en-US" sz="2000" b="1" dirty="0">
              <a:solidFill>
                <a:srgbClr val="FF0000"/>
              </a:solidFill>
              <a:hlinkClick xmlns:r="http://schemas.openxmlformats.org/officeDocument/2006/relationships" r:id="rId1">
                <a:extLst>
                  <a:ext uri="{A12FA001-AC4F-418D-AE19-62706E023703}">
                    <ahyp:hlinkClr xmlns:ahyp="http://schemas.microsoft.com/office/drawing/2018/hyperlinkcolor" val="tx"/>
                  </a:ext>
                </a:extLst>
              </a:hlinkClick>
            </a:rPr>
            <a:t>　</a:t>
          </a:r>
          <a:r>
            <a:rPr kumimoji="1" lang="ja-JP" altLang="en-US" sz="2000" dirty="0">
              <a:solidFill>
                <a:schemeClr val="tx1"/>
              </a:solidFill>
              <a:latin typeface="BIZ UDPゴシック" panose="020B0400000000000000" pitchFamily="50" charset="-128"/>
              <a:ea typeface="BIZ UDPゴシック" panose="020B0400000000000000" pitchFamily="50" charset="-128"/>
            </a:rPr>
            <a:t>←</a:t>
          </a:r>
          <a:r>
            <a:rPr kumimoji="1" lang="ja-JP" altLang="en-US" sz="2000" dirty="0">
              <a:latin typeface="BIZ UDPゴシック" panose="020B0400000000000000" pitchFamily="50" charset="-128"/>
              <a:ea typeface="BIZ UDPゴシック" panose="020B0400000000000000" pitchFamily="50" charset="-128"/>
            </a:rPr>
            <a:t>クリックをするとフォームに跳びます。　</a:t>
          </a:r>
        </a:p>
      </dgm:t>
    </dgm:pt>
    <dgm:pt modelId="{4AE2A863-5620-4F06-B253-2C9D9E166558}" type="parTrans" cxnId="{60A68F1F-1571-4F55-8A78-DE4CCA7B6CD4}">
      <dgm:prSet/>
      <dgm:spPr/>
      <dgm:t>
        <a:bodyPr/>
        <a:lstStyle/>
        <a:p>
          <a:endParaRPr kumimoji="1" lang="ja-JP" altLang="en-US"/>
        </a:p>
      </dgm:t>
    </dgm:pt>
    <dgm:pt modelId="{C32EEA9F-3A43-4E82-89B9-34DA4B6AA290}" type="sibTrans" cxnId="{60A68F1F-1571-4F55-8A78-DE4CCA7B6CD4}">
      <dgm:prSet/>
      <dgm:spPr/>
      <dgm:t>
        <a:bodyPr/>
        <a:lstStyle/>
        <a:p>
          <a:endParaRPr kumimoji="1" lang="ja-JP" altLang="en-US"/>
        </a:p>
      </dgm:t>
    </dgm:pt>
    <dgm:pt modelId="{AEFDF460-A9B8-4538-A40A-2F0CAF623009}">
      <dgm:prSet phldrT="[テキスト]" custT="1"/>
      <dgm:spPr>
        <a:ln>
          <a:noFill/>
        </a:ln>
      </dgm:spPr>
      <dgm:t>
        <a:bodyPr/>
        <a:lstStyle/>
        <a:p>
          <a:pPr marL="228600" lvl="1" indent="0" defTabSz="889000">
            <a:lnSpc>
              <a:spcPct val="90000"/>
            </a:lnSpc>
            <a:spcBef>
              <a:spcPct val="0"/>
            </a:spcBef>
            <a:spcAft>
              <a:spcPct val="15000"/>
            </a:spcAft>
          </a:pPr>
          <a:r>
            <a:rPr kumimoji="1" lang="ja-JP" altLang="en-US" sz="2000" b="1" dirty="0">
              <a:solidFill>
                <a:schemeClr val="bg1"/>
              </a:solidFill>
            </a:rPr>
            <a:t> </a:t>
          </a:r>
          <a:r>
            <a:rPr kumimoji="1" lang="ja-JP" altLang="en-US" sz="2000" b="1" dirty="0">
              <a:solidFill>
                <a:srgbClr val="FF0000"/>
              </a:solidFill>
            </a:rPr>
            <a:t>③</a:t>
          </a:r>
          <a:r>
            <a:rPr kumimoji="1" lang="ja-JP" altLang="en-US" sz="2000" b="1" u="sng" dirty="0">
              <a:solidFill>
                <a:srgbClr val="FF0000"/>
              </a:solidFill>
            </a:rPr>
            <a:t>３日間の食事調査　</a:t>
          </a:r>
          <a:endParaRPr kumimoji="1" lang="ja-JP" altLang="en-US" sz="1800" b="1" u="sng" dirty="0">
            <a:solidFill>
              <a:srgbClr val="FF0000"/>
            </a:solidFill>
          </a:endParaRPr>
        </a:p>
      </dgm:t>
    </dgm:pt>
    <dgm:pt modelId="{AD16AE8F-427C-461E-8F3F-88337E196805}" type="parTrans" cxnId="{87B02809-11E1-4835-8F7B-5774652AE78C}">
      <dgm:prSet/>
      <dgm:spPr/>
      <dgm:t>
        <a:bodyPr/>
        <a:lstStyle/>
        <a:p>
          <a:endParaRPr kumimoji="1" lang="ja-JP" altLang="en-US"/>
        </a:p>
      </dgm:t>
    </dgm:pt>
    <dgm:pt modelId="{5C594555-64DE-44F0-BC11-A4EB45799718}" type="sibTrans" cxnId="{87B02809-11E1-4835-8F7B-5774652AE78C}">
      <dgm:prSet/>
      <dgm:spPr/>
      <dgm:t>
        <a:bodyPr/>
        <a:lstStyle/>
        <a:p>
          <a:endParaRPr kumimoji="1" lang="ja-JP" altLang="en-US"/>
        </a:p>
      </dgm:t>
    </dgm:pt>
    <dgm:pt modelId="{25A5F5A8-54F3-44B3-908E-D8427C6CD5F4}">
      <dgm:prSet phldrT="[テキスト]" custT="1"/>
      <dgm:spPr>
        <a:ln>
          <a:noFill/>
        </a:ln>
      </dgm:spPr>
      <dgm:t>
        <a:bodyPr/>
        <a:lstStyle/>
        <a:p>
          <a:pPr marL="171450" lvl="1" indent="0" defTabSz="800100">
            <a:lnSpc>
              <a:spcPct val="90000"/>
            </a:lnSpc>
            <a:spcBef>
              <a:spcPct val="0"/>
            </a:spcBef>
            <a:spcAft>
              <a:spcPct val="15000"/>
            </a:spcAft>
            <a:buNone/>
          </a:pPr>
          <a:r>
            <a:rPr kumimoji="1" lang="ja-JP" altLang="en-US" sz="1800" dirty="0">
              <a:solidFill>
                <a:schemeClr val="bg1"/>
              </a:solidFill>
            </a:rPr>
            <a:t>   　 </a:t>
          </a:r>
          <a:r>
            <a:rPr kumimoji="1" lang="ja-JP" altLang="en-US" sz="1800" dirty="0"/>
            <a:t>上記</a:t>
          </a:r>
          <a:r>
            <a:rPr kumimoji="1" lang="en-US" altLang="ja-JP" sz="1800" dirty="0"/>
            <a:t>3</a:t>
          </a:r>
          <a:r>
            <a:rPr kumimoji="1" lang="ja-JP" altLang="en-US" sz="1800" dirty="0"/>
            <a:t>日間の食事内容から食事傾向を調べるため、毎食メニューを撮影し、その画像　</a:t>
          </a:r>
        </a:p>
      </dgm:t>
    </dgm:pt>
    <dgm:pt modelId="{639F770D-D55A-41DD-B950-6CD451662A30}" type="parTrans" cxnId="{2910A4B4-D1ED-40F9-8475-8307FC6BE03D}">
      <dgm:prSet/>
      <dgm:spPr/>
      <dgm:t>
        <a:bodyPr/>
        <a:lstStyle/>
        <a:p>
          <a:endParaRPr kumimoji="1" lang="ja-JP" altLang="en-US"/>
        </a:p>
      </dgm:t>
    </dgm:pt>
    <dgm:pt modelId="{7C4C60C9-BD6E-43B1-93BD-A2FF4378EA97}" type="sibTrans" cxnId="{2910A4B4-D1ED-40F9-8475-8307FC6BE03D}">
      <dgm:prSet/>
      <dgm:spPr/>
      <dgm:t>
        <a:bodyPr/>
        <a:lstStyle/>
        <a:p>
          <a:endParaRPr kumimoji="1" lang="ja-JP" altLang="en-US"/>
        </a:p>
      </dgm:t>
    </dgm:pt>
    <dgm:pt modelId="{F7ADD835-CA7C-46DA-B87D-086A9A3ED244}">
      <dgm:prSet phldrT="[テキスト]" custT="1"/>
      <dgm:spPr>
        <a:ln>
          <a:noFill/>
        </a:ln>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800" dirty="0"/>
            <a:t>　　　連続した</a:t>
          </a:r>
          <a:r>
            <a:rPr kumimoji="1" lang="en-US" altLang="ja-JP" sz="1800" dirty="0"/>
            <a:t>3</a:t>
          </a:r>
          <a:r>
            <a:rPr kumimoji="1" lang="ja-JP" altLang="en-US" sz="1800" dirty="0"/>
            <a:t>日間の運動内容とその時間を記入しセンターにメールにてお送りください。</a:t>
          </a:r>
        </a:p>
      </dgm:t>
    </dgm:pt>
    <dgm:pt modelId="{3D05C37A-1143-41E1-ADD1-5DEAA47FB274}" type="parTrans" cxnId="{27C7D548-2EA1-4562-95A1-945AB606C751}">
      <dgm:prSet/>
      <dgm:spPr/>
      <dgm:t>
        <a:bodyPr/>
        <a:lstStyle/>
        <a:p>
          <a:endParaRPr kumimoji="1" lang="ja-JP" altLang="en-US"/>
        </a:p>
      </dgm:t>
    </dgm:pt>
    <dgm:pt modelId="{605381B0-496C-49E0-A78A-FDC5E98537D8}" type="sibTrans" cxnId="{27C7D548-2EA1-4562-95A1-945AB606C751}">
      <dgm:prSet/>
      <dgm:spPr/>
      <dgm:t>
        <a:bodyPr/>
        <a:lstStyle/>
        <a:p>
          <a:endParaRPr kumimoji="1" lang="ja-JP" altLang="en-US"/>
        </a:p>
      </dgm:t>
    </dgm:pt>
    <dgm:pt modelId="{89FFAF36-D14C-4243-A93D-3B0B0E3C1D8F}">
      <dgm:prSet phldrT="[テキスト]" custT="1"/>
      <dgm:spPr>
        <a:ln>
          <a:noFill/>
        </a:ln>
      </dgm:spPr>
      <dgm:t>
        <a:bodyPr/>
        <a:lstStyle/>
        <a:p>
          <a:pPr marL="171450" lvl="1" indent="0" defTabSz="800100">
            <a:lnSpc>
              <a:spcPct val="90000"/>
            </a:lnSpc>
            <a:spcBef>
              <a:spcPct val="0"/>
            </a:spcBef>
            <a:spcAft>
              <a:spcPct val="15000"/>
            </a:spcAft>
            <a:buNone/>
          </a:pPr>
          <a:r>
            <a:rPr kumimoji="1" lang="ja-JP" altLang="en-US" sz="1800" dirty="0"/>
            <a:t>　　を添付し、食事内容を記入してセンターまでメールでお送りください。</a:t>
          </a:r>
        </a:p>
      </dgm:t>
    </dgm:pt>
    <dgm:pt modelId="{E5234C26-4961-452C-B1B9-1CD1B3D214B2}" type="parTrans" cxnId="{9F132253-694F-4BC1-AECC-0ACAC1418DEA}">
      <dgm:prSet/>
      <dgm:spPr/>
      <dgm:t>
        <a:bodyPr/>
        <a:lstStyle/>
        <a:p>
          <a:endParaRPr kumimoji="1" lang="ja-JP" altLang="en-US"/>
        </a:p>
      </dgm:t>
    </dgm:pt>
    <dgm:pt modelId="{5B1BF6B8-8DC8-45C9-8A93-DD8603C58BA9}" type="sibTrans" cxnId="{9F132253-694F-4BC1-AECC-0ACAC1418DEA}">
      <dgm:prSet/>
      <dgm:spPr/>
      <dgm:t>
        <a:bodyPr/>
        <a:lstStyle/>
        <a:p>
          <a:endParaRPr kumimoji="1" lang="ja-JP" altLang="en-US"/>
        </a:p>
      </dgm:t>
    </dgm:pt>
    <dgm:pt modelId="{FD67817F-FC32-4F36-994F-EADD246EF179}">
      <dgm:prSet phldrT="[テキスト]" custT="1"/>
      <dgm:spPr>
        <a:ln>
          <a:noFill/>
        </a:ln>
      </dgm:spPr>
      <dgm:t>
        <a:bodyPr/>
        <a:lstStyle/>
        <a:p>
          <a:pPr marL="228600" lvl="1" indent="0" defTabSz="889000">
            <a:lnSpc>
              <a:spcPct val="90000"/>
            </a:lnSpc>
            <a:spcBef>
              <a:spcPct val="0"/>
            </a:spcBef>
            <a:spcAft>
              <a:spcPct val="15000"/>
            </a:spcAft>
          </a:pPr>
          <a:r>
            <a:rPr kumimoji="1" lang="en-US" altLang="ja-JP" sz="2000" b="1" dirty="0">
              <a:solidFill>
                <a:schemeClr val="bg1"/>
              </a:solidFill>
            </a:rPr>
            <a:t> </a:t>
          </a:r>
          <a:r>
            <a:rPr kumimoji="1" lang="ja-JP" altLang="en-US" sz="2000" b="1" dirty="0">
              <a:solidFill>
                <a:srgbClr val="FF0000"/>
              </a:solidFill>
            </a:rPr>
            <a:t>②</a:t>
          </a:r>
          <a:r>
            <a:rPr kumimoji="1" lang="ja-JP" altLang="en-US" sz="2000" b="1" u="sng" dirty="0">
              <a:solidFill>
                <a:srgbClr val="FF0000"/>
              </a:solidFill>
            </a:rPr>
            <a:t>３日間の運動内容と時間</a:t>
          </a:r>
        </a:p>
      </dgm:t>
    </dgm:pt>
    <dgm:pt modelId="{9D0991F6-0E16-40C0-821D-ED081020DA04}" type="parTrans" cxnId="{89B6A962-0BA5-476B-A456-85A7E73CE600}">
      <dgm:prSet/>
      <dgm:spPr/>
      <dgm:t>
        <a:bodyPr/>
        <a:lstStyle/>
        <a:p>
          <a:endParaRPr kumimoji="1" lang="ja-JP" altLang="en-US"/>
        </a:p>
      </dgm:t>
    </dgm:pt>
    <dgm:pt modelId="{924E3F0C-396B-42D0-AA06-82D79F4178F6}" type="sibTrans" cxnId="{89B6A962-0BA5-476B-A456-85A7E73CE600}">
      <dgm:prSet/>
      <dgm:spPr/>
      <dgm:t>
        <a:bodyPr/>
        <a:lstStyle/>
        <a:p>
          <a:endParaRPr kumimoji="1" lang="ja-JP" altLang="en-US"/>
        </a:p>
      </dgm:t>
    </dgm:pt>
    <dgm:pt modelId="{833F8E21-AACA-4F72-B533-CB2D1B2A6943}">
      <dgm:prSet phldrT="[テキスト]" custT="1"/>
      <dgm:spPr>
        <a:ln>
          <a:noFill/>
        </a:ln>
      </dgm:spPr>
      <dgm:t>
        <a:bodyPr/>
        <a:lstStyle/>
        <a:p>
          <a:pPr marL="228600" lvl="1" indent="0" defTabSz="889000">
            <a:lnSpc>
              <a:spcPct val="90000"/>
            </a:lnSpc>
            <a:spcBef>
              <a:spcPct val="0"/>
            </a:spcBef>
            <a:spcAft>
              <a:spcPct val="15000"/>
            </a:spcAft>
            <a:buNone/>
          </a:pPr>
          <a:r>
            <a:rPr kumimoji="1" lang="ja-JP" altLang="en-US" sz="2000" dirty="0">
              <a:latin typeface="BIZ UDPゴシック" panose="020B0400000000000000" pitchFamily="50" charset="-128"/>
              <a:ea typeface="BIZ UDPゴシック" panose="020B0400000000000000" pitchFamily="50" charset="-128"/>
            </a:rPr>
            <a:t>日頃の食事や運動などの情報を栄養相談の前に分析したうえで、栄養相談を行います。</a:t>
          </a:r>
        </a:p>
      </dgm:t>
    </dgm:pt>
    <dgm:pt modelId="{3135DC67-5711-406F-8BE0-3F22B02735DB}" type="parTrans" cxnId="{39652BAB-B82F-4B9C-85E7-383240A4DBA7}">
      <dgm:prSet/>
      <dgm:spPr/>
      <dgm:t>
        <a:bodyPr/>
        <a:lstStyle/>
        <a:p>
          <a:endParaRPr kumimoji="1" lang="ja-JP" altLang="en-US"/>
        </a:p>
      </dgm:t>
    </dgm:pt>
    <dgm:pt modelId="{98672C89-1072-4D02-819F-8FA55CBE7DFE}" type="sibTrans" cxnId="{39652BAB-B82F-4B9C-85E7-383240A4DBA7}">
      <dgm:prSet/>
      <dgm:spPr/>
      <dgm:t>
        <a:bodyPr/>
        <a:lstStyle/>
        <a:p>
          <a:endParaRPr kumimoji="1" lang="ja-JP" altLang="en-US"/>
        </a:p>
      </dgm:t>
    </dgm:pt>
    <dgm:pt modelId="{807F9E25-9E33-4FE6-833D-A9A10715C6C3}">
      <dgm:prSet phldrT="[テキスト]" custT="1"/>
      <dgm:spPr>
        <a:ln>
          <a:noFill/>
        </a:ln>
      </dgm:spPr>
      <dgm:t>
        <a:bodyPr/>
        <a:lstStyle/>
        <a:p>
          <a:pPr marL="228600" lvl="1" indent="0" defTabSz="889000">
            <a:lnSpc>
              <a:spcPct val="90000"/>
            </a:lnSpc>
            <a:spcBef>
              <a:spcPct val="0"/>
            </a:spcBef>
            <a:spcAft>
              <a:spcPct val="15000"/>
            </a:spcAft>
            <a:buNone/>
          </a:pPr>
          <a:r>
            <a:rPr kumimoji="1" lang="ja-JP" altLang="en-US" sz="2000" dirty="0">
              <a:latin typeface="BIZ UDPゴシック" panose="020B0400000000000000" pitchFamily="50" charset="-128"/>
              <a:ea typeface="BIZ UDPゴシック" panose="020B0400000000000000" pitchFamily="50" charset="-128"/>
            </a:rPr>
            <a:t>下記情報を相談日の</a:t>
          </a:r>
          <a:r>
            <a:rPr kumimoji="1" lang="en-US" altLang="ja-JP" sz="2000" dirty="0">
              <a:latin typeface="BIZ UDPゴシック" panose="020B0400000000000000" pitchFamily="50" charset="-128"/>
              <a:ea typeface="BIZ UDPゴシック" panose="020B0400000000000000" pitchFamily="50" charset="-128"/>
            </a:rPr>
            <a:t>10</a:t>
          </a:r>
          <a:r>
            <a:rPr kumimoji="1" lang="ja-JP" altLang="en-US" sz="2000" dirty="0">
              <a:latin typeface="BIZ UDPゴシック" panose="020B0400000000000000" pitchFamily="50" charset="-128"/>
              <a:ea typeface="BIZ UDPゴシック" panose="020B0400000000000000" pitchFamily="50" charset="-128"/>
            </a:rPr>
            <a:t>日前までにメールにてお送りください。</a:t>
          </a:r>
        </a:p>
      </dgm:t>
    </dgm:pt>
    <dgm:pt modelId="{117A7DA5-36FA-4FE7-B002-E33CE66FC4B2}" type="parTrans" cxnId="{358B414B-61B7-4080-833F-A738A66F8D55}">
      <dgm:prSet/>
      <dgm:spPr/>
      <dgm:t>
        <a:bodyPr/>
        <a:lstStyle/>
        <a:p>
          <a:endParaRPr kumimoji="1" lang="ja-JP" altLang="en-US"/>
        </a:p>
      </dgm:t>
    </dgm:pt>
    <dgm:pt modelId="{FADA0849-817F-428C-851E-2E723D072041}" type="sibTrans" cxnId="{358B414B-61B7-4080-833F-A738A66F8D55}">
      <dgm:prSet/>
      <dgm:spPr/>
      <dgm:t>
        <a:bodyPr/>
        <a:lstStyle/>
        <a:p>
          <a:endParaRPr kumimoji="1" lang="ja-JP" altLang="en-US"/>
        </a:p>
      </dgm:t>
    </dgm:pt>
    <dgm:pt modelId="{2BD998D8-AF4E-45B3-BD64-1848C3CD3E93}">
      <dgm:prSet phldrT="[テキスト]" custT="1"/>
      <dgm:spPr>
        <a:ln>
          <a:noFill/>
        </a:ln>
      </dgm:spPr>
      <dgm:t>
        <a:bodyPr/>
        <a:lstStyle/>
        <a:p>
          <a:pPr marL="228600" lvl="1" indent="0" defTabSz="889000">
            <a:lnSpc>
              <a:spcPct val="90000"/>
            </a:lnSpc>
            <a:spcBef>
              <a:spcPct val="0"/>
            </a:spcBef>
            <a:spcAft>
              <a:spcPct val="15000"/>
            </a:spcAft>
            <a:buNone/>
          </a:pPr>
          <a:endParaRPr kumimoji="1" lang="ja-JP" altLang="en-US" sz="2000" dirty="0">
            <a:latin typeface="BIZ UDPゴシック" panose="020B0400000000000000" pitchFamily="50" charset="-128"/>
            <a:ea typeface="BIZ UDPゴシック" panose="020B0400000000000000" pitchFamily="50" charset="-128"/>
          </a:endParaRPr>
        </a:p>
      </dgm:t>
    </dgm:pt>
    <dgm:pt modelId="{67BA8848-0CE9-4190-A20E-991BBCE90B37}" type="parTrans" cxnId="{F14B2A8E-F25C-49D5-82E8-6C915EAC07B8}">
      <dgm:prSet/>
      <dgm:spPr/>
      <dgm:t>
        <a:bodyPr/>
        <a:lstStyle/>
        <a:p>
          <a:endParaRPr kumimoji="1" lang="ja-JP" altLang="en-US"/>
        </a:p>
      </dgm:t>
    </dgm:pt>
    <dgm:pt modelId="{7534AABF-19A0-42FD-8118-CB704C3E1046}" type="sibTrans" cxnId="{F14B2A8E-F25C-49D5-82E8-6C915EAC07B8}">
      <dgm:prSet/>
      <dgm:spPr/>
      <dgm:t>
        <a:bodyPr/>
        <a:lstStyle/>
        <a:p>
          <a:endParaRPr kumimoji="1" lang="ja-JP" altLang="en-US"/>
        </a:p>
      </dgm:t>
    </dgm:pt>
    <dgm:pt modelId="{EE539369-252B-4683-B1B6-A825049C7803}" type="pres">
      <dgm:prSet presAssocID="{44BDE9C6-67F8-4B42-BC13-19AC1313BA84}" presName="linear" presStyleCnt="0">
        <dgm:presLayoutVars>
          <dgm:dir/>
          <dgm:animLvl val="lvl"/>
          <dgm:resizeHandles val="exact"/>
        </dgm:presLayoutVars>
      </dgm:prSet>
      <dgm:spPr/>
    </dgm:pt>
    <dgm:pt modelId="{E5BD3904-2CCC-4EB9-90C6-519E8D52BF28}" type="pres">
      <dgm:prSet presAssocID="{A9EB340D-8258-4EEE-A607-78B3BBB84713}" presName="parentLin" presStyleCnt="0"/>
      <dgm:spPr/>
    </dgm:pt>
    <dgm:pt modelId="{DD6B2F7F-60CB-4306-BA3D-286BBBE0E5C1}" type="pres">
      <dgm:prSet presAssocID="{A9EB340D-8258-4EEE-A607-78B3BBB84713}" presName="parentLeftMargin" presStyleLbl="node1" presStyleIdx="0" presStyleCnt="1"/>
      <dgm:spPr/>
    </dgm:pt>
    <dgm:pt modelId="{786657D1-6732-4FFB-8026-E16BD639C12B}" type="pres">
      <dgm:prSet presAssocID="{A9EB340D-8258-4EEE-A607-78B3BBB84713}" presName="parentText" presStyleLbl="node1" presStyleIdx="0" presStyleCnt="1" custScaleX="31157" custScaleY="39909" custLinFactNeighborX="-51808" custLinFactNeighborY="-63491">
        <dgm:presLayoutVars>
          <dgm:chMax val="0"/>
          <dgm:bulletEnabled val="1"/>
        </dgm:presLayoutVars>
      </dgm:prSet>
      <dgm:spPr/>
    </dgm:pt>
    <dgm:pt modelId="{11781A47-A716-48C7-B123-6275B2AF53A6}" type="pres">
      <dgm:prSet presAssocID="{A9EB340D-8258-4EEE-A607-78B3BBB84713}" presName="negativeSpace" presStyleCnt="0"/>
      <dgm:spPr/>
    </dgm:pt>
    <dgm:pt modelId="{04E99312-AB53-4DB3-AAF6-EB25EF415880}" type="pres">
      <dgm:prSet presAssocID="{A9EB340D-8258-4EEE-A607-78B3BBB84713}" presName="childText" presStyleLbl="conFgAcc1" presStyleIdx="0" presStyleCnt="1" custScaleY="86039" custLinFactNeighborX="-121" custLinFactNeighborY="-20221">
        <dgm:presLayoutVars>
          <dgm:bulletEnabled val="1"/>
        </dgm:presLayoutVars>
      </dgm:prSet>
      <dgm:spPr/>
    </dgm:pt>
  </dgm:ptLst>
  <dgm:cxnLst>
    <dgm:cxn modelId="{87B02809-11E1-4835-8F7B-5774652AE78C}" srcId="{A9EB340D-8258-4EEE-A607-78B3BBB84713}" destId="{AEFDF460-A9B8-4538-A40A-2F0CAF623009}" srcOrd="6" destOrd="0" parTransId="{AD16AE8F-427C-461E-8F3F-88337E196805}" sibTransId="{5C594555-64DE-44F0-BC11-A4EB45799718}"/>
    <dgm:cxn modelId="{60A68F1F-1571-4F55-8A78-DE4CCA7B6CD4}" srcId="{A9EB340D-8258-4EEE-A607-78B3BBB84713}" destId="{D0D89FD0-C948-476E-B370-42AF5E4A408B}" srcOrd="3" destOrd="0" parTransId="{4AE2A863-5620-4F06-B253-2C9D9E166558}" sibTransId="{C32EEA9F-3A43-4E82-89B9-34DA4B6AA290}"/>
    <dgm:cxn modelId="{148F0720-B211-4DB4-AF51-AB17041FC570}" type="presOf" srcId="{AEFDF460-A9B8-4538-A40A-2F0CAF623009}" destId="{04E99312-AB53-4DB3-AAF6-EB25EF415880}" srcOrd="0" destOrd="6" presId="urn:microsoft.com/office/officeart/2005/8/layout/list1"/>
    <dgm:cxn modelId="{D3563E22-A6C4-4466-A53C-5B4B0FCA0407}" type="presOf" srcId="{A9EB340D-8258-4EEE-A607-78B3BBB84713}" destId="{DD6B2F7F-60CB-4306-BA3D-286BBBE0E5C1}" srcOrd="0" destOrd="0" presId="urn:microsoft.com/office/officeart/2005/8/layout/list1"/>
    <dgm:cxn modelId="{80770026-D213-49CF-B983-44707D003B35}" type="presOf" srcId="{25A5F5A8-54F3-44B3-908E-D8427C6CD5F4}" destId="{04E99312-AB53-4DB3-AAF6-EB25EF415880}" srcOrd="0" destOrd="7" presId="urn:microsoft.com/office/officeart/2005/8/layout/list1"/>
    <dgm:cxn modelId="{49DBBD37-20BB-4A68-AAD0-ECBDD1562B1D}" srcId="{44BDE9C6-67F8-4B42-BC13-19AC1313BA84}" destId="{A9EB340D-8258-4EEE-A607-78B3BBB84713}" srcOrd="0" destOrd="0" parTransId="{9B4F5D48-572F-417A-BEB8-2BB2FC1EA941}" sibTransId="{02AD133A-0805-42F9-9785-BD710220BEBA}"/>
    <dgm:cxn modelId="{89B6A962-0BA5-476B-A456-85A7E73CE600}" srcId="{A9EB340D-8258-4EEE-A607-78B3BBB84713}" destId="{FD67817F-FC32-4F36-994F-EADD246EF179}" srcOrd="4" destOrd="0" parTransId="{9D0991F6-0E16-40C0-821D-ED081020DA04}" sibTransId="{924E3F0C-396B-42D0-AA06-82D79F4178F6}"/>
    <dgm:cxn modelId="{27C7D548-2EA1-4562-95A1-945AB606C751}" srcId="{A9EB340D-8258-4EEE-A607-78B3BBB84713}" destId="{F7ADD835-CA7C-46DA-B87D-086A9A3ED244}" srcOrd="5" destOrd="0" parTransId="{3D05C37A-1143-41E1-ADD1-5DEAA47FB274}" sibTransId="{605381B0-496C-49E0-A78A-FDC5E98537D8}"/>
    <dgm:cxn modelId="{358B414B-61B7-4080-833F-A738A66F8D55}" srcId="{A9EB340D-8258-4EEE-A607-78B3BBB84713}" destId="{807F9E25-9E33-4FE6-833D-A9A10715C6C3}" srcOrd="1" destOrd="0" parTransId="{117A7DA5-36FA-4FE7-B002-E33CE66FC4B2}" sibTransId="{FADA0849-817F-428C-851E-2E723D072041}"/>
    <dgm:cxn modelId="{9F132253-694F-4BC1-AECC-0ACAC1418DEA}" srcId="{A9EB340D-8258-4EEE-A607-78B3BBB84713}" destId="{89FFAF36-D14C-4243-A93D-3B0B0E3C1D8F}" srcOrd="8" destOrd="0" parTransId="{E5234C26-4961-452C-B1B9-1CD1B3D214B2}" sibTransId="{5B1BF6B8-8DC8-45C9-8A93-DD8603C58BA9}"/>
    <dgm:cxn modelId="{7A73E785-9F68-4718-9724-400E8246D1AA}" type="presOf" srcId="{A9EB340D-8258-4EEE-A607-78B3BBB84713}" destId="{786657D1-6732-4FFB-8026-E16BD639C12B}" srcOrd="1" destOrd="0" presId="urn:microsoft.com/office/officeart/2005/8/layout/list1"/>
    <dgm:cxn modelId="{35938E86-2D53-485A-88F2-83D10BEF12C8}" type="presOf" srcId="{2BD998D8-AF4E-45B3-BD64-1848C3CD3E93}" destId="{04E99312-AB53-4DB3-AAF6-EB25EF415880}" srcOrd="0" destOrd="2" presId="urn:microsoft.com/office/officeart/2005/8/layout/list1"/>
    <dgm:cxn modelId="{F14B2A8E-F25C-49D5-82E8-6C915EAC07B8}" srcId="{A9EB340D-8258-4EEE-A607-78B3BBB84713}" destId="{2BD998D8-AF4E-45B3-BD64-1848C3CD3E93}" srcOrd="2" destOrd="0" parTransId="{67BA8848-0CE9-4190-A20E-991BBCE90B37}" sibTransId="{7534AABF-19A0-42FD-8118-CB704C3E1046}"/>
    <dgm:cxn modelId="{55785494-DB19-4147-9286-A1C9C1756D6E}" type="presOf" srcId="{FD67817F-FC32-4F36-994F-EADD246EF179}" destId="{04E99312-AB53-4DB3-AAF6-EB25EF415880}" srcOrd="0" destOrd="4" presId="urn:microsoft.com/office/officeart/2005/8/layout/list1"/>
    <dgm:cxn modelId="{39652BAB-B82F-4B9C-85E7-383240A4DBA7}" srcId="{A9EB340D-8258-4EEE-A607-78B3BBB84713}" destId="{833F8E21-AACA-4F72-B533-CB2D1B2A6943}" srcOrd="0" destOrd="0" parTransId="{3135DC67-5711-406F-8BE0-3F22B02735DB}" sibTransId="{98672C89-1072-4D02-819F-8FA55CBE7DFE}"/>
    <dgm:cxn modelId="{2910A4B4-D1ED-40F9-8475-8307FC6BE03D}" srcId="{A9EB340D-8258-4EEE-A607-78B3BBB84713}" destId="{25A5F5A8-54F3-44B3-908E-D8427C6CD5F4}" srcOrd="7" destOrd="0" parTransId="{639F770D-D55A-41DD-B950-6CD451662A30}" sibTransId="{7C4C60C9-BD6E-43B1-93BD-A2FF4378EA97}"/>
    <dgm:cxn modelId="{82E0B4B6-126B-42F1-8D8D-DFE166ED2985}" type="presOf" srcId="{F7ADD835-CA7C-46DA-B87D-086A9A3ED244}" destId="{04E99312-AB53-4DB3-AAF6-EB25EF415880}" srcOrd="0" destOrd="5" presId="urn:microsoft.com/office/officeart/2005/8/layout/list1"/>
    <dgm:cxn modelId="{1840E9B9-38B8-4B24-AD35-E4D23AEBB68F}" type="presOf" srcId="{807F9E25-9E33-4FE6-833D-A9A10715C6C3}" destId="{04E99312-AB53-4DB3-AAF6-EB25EF415880}" srcOrd="0" destOrd="1" presId="urn:microsoft.com/office/officeart/2005/8/layout/list1"/>
    <dgm:cxn modelId="{241405CD-7066-4A28-9E84-AA43BC63C659}" type="presOf" srcId="{44BDE9C6-67F8-4B42-BC13-19AC1313BA84}" destId="{EE539369-252B-4683-B1B6-A825049C7803}" srcOrd="0" destOrd="0" presId="urn:microsoft.com/office/officeart/2005/8/layout/list1"/>
    <dgm:cxn modelId="{3E38AED1-F229-4AA1-9C78-373FDA9A300B}" type="presOf" srcId="{89FFAF36-D14C-4243-A93D-3B0B0E3C1D8F}" destId="{04E99312-AB53-4DB3-AAF6-EB25EF415880}" srcOrd="0" destOrd="8" presId="urn:microsoft.com/office/officeart/2005/8/layout/list1"/>
    <dgm:cxn modelId="{874177F1-33D2-46FE-A4F3-F646D6766230}" type="presOf" srcId="{833F8E21-AACA-4F72-B533-CB2D1B2A6943}" destId="{04E99312-AB53-4DB3-AAF6-EB25EF415880}" srcOrd="0" destOrd="0" presId="urn:microsoft.com/office/officeart/2005/8/layout/list1"/>
    <dgm:cxn modelId="{241E81FB-53CB-4865-AA5D-B2F9FCF99601}" type="presOf" srcId="{D0D89FD0-C948-476E-B370-42AF5E4A408B}" destId="{04E99312-AB53-4DB3-AAF6-EB25EF415880}" srcOrd="0" destOrd="3" presId="urn:microsoft.com/office/officeart/2005/8/layout/list1"/>
    <dgm:cxn modelId="{B70CE430-9758-44D1-89FD-CB8BC078B173}" type="presParOf" srcId="{EE539369-252B-4683-B1B6-A825049C7803}" destId="{E5BD3904-2CCC-4EB9-90C6-519E8D52BF28}" srcOrd="0" destOrd="0" presId="urn:microsoft.com/office/officeart/2005/8/layout/list1"/>
    <dgm:cxn modelId="{A188E21C-1A39-465A-BB7A-B206FF8C20EF}" type="presParOf" srcId="{E5BD3904-2CCC-4EB9-90C6-519E8D52BF28}" destId="{DD6B2F7F-60CB-4306-BA3D-286BBBE0E5C1}" srcOrd="0" destOrd="0" presId="urn:microsoft.com/office/officeart/2005/8/layout/list1"/>
    <dgm:cxn modelId="{FE635F9A-1423-4EDA-8E1C-AEFAB8F2A901}" type="presParOf" srcId="{E5BD3904-2CCC-4EB9-90C6-519E8D52BF28}" destId="{786657D1-6732-4FFB-8026-E16BD639C12B}" srcOrd="1" destOrd="0" presId="urn:microsoft.com/office/officeart/2005/8/layout/list1"/>
    <dgm:cxn modelId="{D2F6F8E7-8813-41D8-804F-193B1E47EC8B}" type="presParOf" srcId="{EE539369-252B-4683-B1B6-A825049C7803}" destId="{11781A47-A716-48C7-B123-6275B2AF53A6}" srcOrd="1" destOrd="0" presId="urn:microsoft.com/office/officeart/2005/8/layout/list1"/>
    <dgm:cxn modelId="{0CE35C3A-5AA8-4B58-B3DA-B845F12EB5E1}" type="presParOf" srcId="{EE539369-252B-4683-B1B6-A825049C7803}" destId="{04E99312-AB53-4DB3-AAF6-EB25EF415880}"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4EC6F72-DFE3-490D-91A9-7D18137BFED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kumimoji="1" lang="ja-JP" altLang="en-US"/>
        </a:p>
      </dgm:t>
    </dgm:pt>
    <dgm:pt modelId="{F65160C0-751C-4F09-A43B-2469BF3A6D4C}">
      <dgm:prSet phldrT="[テキスト]" custT="1"/>
      <dgm:spPr>
        <a:solidFill>
          <a:srgbClr val="FFC000"/>
        </a:solidFill>
      </dgm:spPr>
      <dgm:t>
        <a:bodyPr/>
        <a:lstStyle/>
        <a:p>
          <a:r>
            <a:rPr kumimoji="1" lang="ja-JP" altLang="en-US" sz="2800" b="1" dirty="0"/>
            <a:t>３</a:t>
          </a:r>
          <a:r>
            <a:rPr kumimoji="1" lang="en-US" altLang="ja-JP" sz="2800" b="1" dirty="0"/>
            <a:t>.</a:t>
          </a:r>
          <a:r>
            <a:rPr kumimoji="1" lang="ja-JP" altLang="en-US" sz="2800" b="1" dirty="0"/>
            <a:t>承諾書の作成</a:t>
          </a:r>
        </a:p>
      </dgm:t>
    </dgm:pt>
    <dgm:pt modelId="{7648DB57-F364-4108-9B10-1EE5FE7A4E45}" type="parTrans" cxnId="{6E6E4E1E-E73C-4560-997D-F1A3880D9482}">
      <dgm:prSet/>
      <dgm:spPr/>
      <dgm:t>
        <a:bodyPr/>
        <a:lstStyle/>
        <a:p>
          <a:endParaRPr kumimoji="1" lang="ja-JP" altLang="en-US"/>
        </a:p>
      </dgm:t>
    </dgm:pt>
    <dgm:pt modelId="{F62656E1-AF79-4C2B-A225-1807399B5783}" type="sibTrans" cxnId="{6E6E4E1E-E73C-4560-997D-F1A3880D9482}">
      <dgm:prSet/>
      <dgm:spPr/>
      <dgm:t>
        <a:bodyPr/>
        <a:lstStyle/>
        <a:p>
          <a:endParaRPr kumimoji="1" lang="ja-JP" altLang="en-US"/>
        </a:p>
      </dgm:t>
    </dgm:pt>
    <dgm:pt modelId="{10BACDF4-7148-40F7-9FBA-882BB312DDDE}">
      <dgm:prSet custT="1"/>
      <dgm:spPr>
        <a:noFill/>
        <a:ln>
          <a:noFill/>
        </a:ln>
      </dgm:spPr>
      <dgm:t>
        <a:bodyPr/>
        <a:lstStyle/>
        <a:p>
          <a:r>
            <a:rPr kumimoji="1" lang="ja-JP" altLang="en-US" sz="2000" dirty="0">
              <a:solidFill>
                <a:schemeClr val="bg1"/>
              </a:solidFill>
            </a:rPr>
            <a:t> </a:t>
          </a:r>
          <a:r>
            <a:rPr kumimoji="1" lang="ja-JP" altLang="en-US" sz="2000" b="1" u="sng" dirty="0">
              <a:solidFill>
                <a:srgbClr val="FF0000"/>
              </a:solidFill>
            </a:rPr>
            <a:t>承諾書ファイル</a:t>
          </a:r>
          <a:r>
            <a:rPr kumimoji="1" lang="ja-JP" altLang="en-US" sz="2000" dirty="0"/>
            <a:t>をダウンロードし、印刷して使用ください。</a:t>
          </a:r>
        </a:p>
      </dgm:t>
    </dgm:pt>
    <dgm:pt modelId="{B9BD733D-C114-47D0-8E6A-72F5F6097FA8}" type="parTrans" cxnId="{F511A00D-81E1-4797-9B46-7E66172B0774}">
      <dgm:prSet/>
      <dgm:spPr/>
      <dgm:t>
        <a:bodyPr/>
        <a:lstStyle/>
        <a:p>
          <a:endParaRPr kumimoji="1" lang="ja-JP" altLang="en-US"/>
        </a:p>
      </dgm:t>
    </dgm:pt>
    <dgm:pt modelId="{D5F3462D-FDFE-4D8F-8C0F-6B6D6B1DBB0C}" type="sibTrans" cxnId="{F511A00D-81E1-4797-9B46-7E66172B0774}">
      <dgm:prSet/>
      <dgm:spPr/>
      <dgm:t>
        <a:bodyPr/>
        <a:lstStyle/>
        <a:p>
          <a:endParaRPr kumimoji="1" lang="ja-JP" altLang="en-US"/>
        </a:p>
      </dgm:t>
    </dgm:pt>
    <dgm:pt modelId="{0F49037A-D1A7-4356-A0AC-713D8EEE9D08}">
      <dgm:prSet phldrT="[テキスト]" custT="1"/>
      <dgm:spPr>
        <a:solidFill>
          <a:srgbClr val="00B050"/>
        </a:solidFill>
      </dgm:spPr>
      <dgm:t>
        <a:bodyPr/>
        <a:lstStyle/>
        <a:p>
          <a:r>
            <a:rPr kumimoji="1" lang="en-US" altLang="ja-JP" sz="2800" b="1" dirty="0">
              <a:solidFill>
                <a:schemeClr val="bg1"/>
              </a:solidFill>
            </a:rPr>
            <a:t>4.</a:t>
          </a:r>
          <a:r>
            <a:rPr kumimoji="1" lang="ja-JP" altLang="en-US" sz="2800" b="1" dirty="0">
              <a:solidFill>
                <a:schemeClr val="bg1"/>
              </a:solidFill>
            </a:rPr>
            <a:t>個別相談（</a:t>
          </a:r>
          <a:r>
            <a:rPr kumimoji="1" lang="en-US" altLang="ja-JP" sz="2800" b="1" dirty="0">
              <a:solidFill>
                <a:schemeClr val="bg1"/>
              </a:solidFill>
            </a:rPr>
            <a:t>30〜60</a:t>
          </a:r>
          <a:r>
            <a:rPr kumimoji="1" lang="ja-JP" altLang="en-US" sz="2800" b="1" dirty="0">
              <a:solidFill>
                <a:schemeClr val="bg1"/>
              </a:solidFill>
            </a:rPr>
            <a:t>分）</a:t>
          </a:r>
        </a:p>
      </dgm:t>
    </dgm:pt>
    <dgm:pt modelId="{4085EB27-39DE-4DCB-9907-175299C72C7D}" type="parTrans" cxnId="{C63E8459-A7B0-4364-8BC7-4271DD644D67}">
      <dgm:prSet/>
      <dgm:spPr/>
      <dgm:t>
        <a:bodyPr/>
        <a:lstStyle/>
        <a:p>
          <a:endParaRPr kumimoji="1" lang="ja-JP" altLang="en-US"/>
        </a:p>
      </dgm:t>
    </dgm:pt>
    <dgm:pt modelId="{D2A7441F-79D2-423A-8652-82863C2D65B5}" type="sibTrans" cxnId="{C63E8459-A7B0-4364-8BC7-4271DD644D67}">
      <dgm:prSet/>
      <dgm:spPr/>
      <dgm:t>
        <a:bodyPr/>
        <a:lstStyle/>
        <a:p>
          <a:endParaRPr kumimoji="1" lang="ja-JP" altLang="en-US"/>
        </a:p>
      </dgm:t>
    </dgm:pt>
    <dgm:pt modelId="{44D28E2E-0983-4884-8087-5E7AB36453A4}">
      <dgm:prSet custT="1"/>
      <dgm:spPr>
        <a:noFill/>
        <a:ln>
          <a:noFill/>
        </a:ln>
      </dgm:spPr>
      <dgm:t>
        <a:bodyPr/>
        <a:lstStyle/>
        <a:p>
          <a:r>
            <a:rPr lang="en-US" altLang="ja-JP" sz="2000" dirty="0">
              <a:solidFill>
                <a:schemeClr val="bg1"/>
              </a:solidFill>
            </a:rPr>
            <a:t> </a:t>
          </a:r>
          <a:r>
            <a:rPr lang="en-US" altLang="ja-JP" sz="2000" dirty="0"/>
            <a:t>※</a:t>
          </a:r>
          <a:r>
            <a:rPr lang="ja-JP" altLang="en-US" sz="2000" dirty="0"/>
            <a:t>未成年者の場合は保護者の署名・捺印が必要となります。</a:t>
          </a:r>
          <a:endParaRPr lang="en-US" altLang="ja-JP" sz="2000" dirty="0"/>
        </a:p>
      </dgm:t>
    </dgm:pt>
    <dgm:pt modelId="{426D1EBA-8298-43F2-8C98-4FF6717D6522}" type="parTrans" cxnId="{CB014BCB-EAF8-451D-907E-A94EFBCEF60A}">
      <dgm:prSet/>
      <dgm:spPr/>
      <dgm:t>
        <a:bodyPr/>
        <a:lstStyle/>
        <a:p>
          <a:endParaRPr kumimoji="1" lang="ja-JP" altLang="en-US"/>
        </a:p>
      </dgm:t>
    </dgm:pt>
    <dgm:pt modelId="{86DC2BE9-335E-4E1D-9818-F99962DFEFE9}" type="sibTrans" cxnId="{CB014BCB-EAF8-451D-907E-A94EFBCEF60A}">
      <dgm:prSet/>
      <dgm:spPr/>
      <dgm:t>
        <a:bodyPr/>
        <a:lstStyle/>
        <a:p>
          <a:endParaRPr kumimoji="1" lang="ja-JP" altLang="en-US"/>
        </a:p>
      </dgm:t>
    </dgm:pt>
    <dgm:pt modelId="{D46FD994-D4CA-4F81-B4B0-DACE250F59D7}">
      <dgm:prSet phldrT="[テキスト]" custT="1"/>
      <dgm:spPr>
        <a:noFill/>
        <a:ln>
          <a:noFill/>
        </a:ln>
      </dgm:spPr>
      <dgm:t>
        <a:bodyPr/>
        <a:lstStyle/>
        <a:p>
          <a:r>
            <a:rPr kumimoji="1" lang="ja-JP" altLang="en-US" sz="2000" b="1" dirty="0">
              <a:solidFill>
                <a:schemeClr val="tx1"/>
              </a:solidFill>
            </a:rPr>
            <a:t>センターにて受けられる場合</a:t>
          </a:r>
        </a:p>
      </dgm:t>
    </dgm:pt>
    <dgm:pt modelId="{364255ED-083F-40F5-A28D-71E63F6BD8D2}" type="parTrans" cxnId="{BC567B72-D7AB-46CF-A659-E1C44A6544F0}">
      <dgm:prSet/>
      <dgm:spPr/>
      <dgm:t>
        <a:bodyPr/>
        <a:lstStyle/>
        <a:p>
          <a:endParaRPr kumimoji="1" lang="ja-JP" altLang="en-US"/>
        </a:p>
      </dgm:t>
    </dgm:pt>
    <dgm:pt modelId="{C4F1C440-158A-4E86-B49A-8E87AA8BACB3}" type="sibTrans" cxnId="{BC567B72-D7AB-46CF-A659-E1C44A6544F0}">
      <dgm:prSet/>
      <dgm:spPr/>
      <dgm:t>
        <a:bodyPr/>
        <a:lstStyle/>
        <a:p>
          <a:endParaRPr kumimoji="1" lang="ja-JP" altLang="en-US"/>
        </a:p>
      </dgm:t>
    </dgm:pt>
    <dgm:pt modelId="{5045F87C-9873-4971-A940-2AF2F94ABCDA}">
      <dgm:prSet phldrT="[テキスト]" custT="1"/>
      <dgm:spPr>
        <a:noFill/>
        <a:ln>
          <a:noFill/>
        </a:ln>
      </dgm:spPr>
      <dgm:t>
        <a:bodyPr/>
        <a:lstStyle/>
        <a:p>
          <a:r>
            <a:rPr kumimoji="1" lang="ja-JP" altLang="en-US" sz="2000" b="0" dirty="0">
              <a:solidFill>
                <a:schemeClr val="bg1"/>
              </a:solidFill>
            </a:rPr>
            <a:t> </a:t>
          </a:r>
          <a:r>
            <a:rPr kumimoji="1" lang="ja-JP" altLang="en-US" sz="2000" b="0" dirty="0">
              <a:solidFill>
                <a:schemeClr val="tx1"/>
              </a:solidFill>
            </a:rPr>
            <a:t>：予約時間</a:t>
          </a:r>
          <a:r>
            <a:rPr kumimoji="1" lang="en-US" altLang="ja-JP" sz="2000" b="0" dirty="0">
              <a:solidFill>
                <a:schemeClr val="tx1"/>
              </a:solidFill>
            </a:rPr>
            <a:t>10</a:t>
          </a:r>
          <a:r>
            <a:rPr kumimoji="1" lang="ja-JP" altLang="en-US" sz="2000" b="0" dirty="0">
              <a:solidFill>
                <a:schemeClr val="tx1"/>
              </a:solidFill>
            </a:rPr>
            <a:t>分前にセンターにお越しください。</a:t>
          </a:r>
        </a:p>
      </dgm:t>
    </dgm:pt>
    <dgm:pt modelId="{38DA1E20-AAB8-4962-B9CD-0A7F3EF27E38}" type="parTrans" cxnId="{E75CA64A-58E3-4433-9FD2-48B02FA333CD}">
      <dgm:prSet/>
      <dgm:spPr/>
      <dgm:t>
        <a:bodyPr/>
        <a:lstStyle/>
        <a:p>
          <a:endParaRPr kumimoji="1" lang="ja-JP" altLang="en-US"/>
        </a:p>
      </dgm:t>
    </dgm:pt>
    <dgm:pt modelId="{5E16BE6D-CEFF-4EE2-B7FB-851179B25F0A}" type="sibTrans" cxnId="{E75CA64A-58E3-4433-9FD2-48B02FA333CD}">
      <dgm:prSet/>
      <dgm:spPr/>
      <dgm:t>
        <a:bodyPr/>
        <a:lstStyle/>
        <a:p>
          <a:endParaRPr kumimoji="1" lang="ja-JP" altLang="en-US"/>
        </a:p>
      </dgm:t>
    </dgm:pt>
    <dgm:pt modelId="{53EF54CE-A8B9-466D-A32E-46F9666443A1}">
      <dgm:prSet phldrT="[テキスト]" custT="1"/>
      <dgm:spPr>
        <a:noFill/>
        <a:ln>
          <a:noFill/>
        </a:ln>
      </dgm:spPr>
      <dgm:t>
        <a:bodyPr/>
        <a:lstStyle/>
        <a:p>
          <a:r>
            <a:rPr kumimoji="1" lang="ja-JP" altLang="en-US" sz="2000" b="1" dirty="0">
              <a:solidFill>
                <a:schemeClr val="tx1"/>
              </a:solidFill>
            </a:rPr>
            <a:t>リモート（</a:t>
          </a:r>
          <a:r>
            <a:rPr kumimoji="1" lang="en-US" altLang="ja-JP" sz="2000" b="1" dirty="0">
              <a:solidFill>
                <a:schemeClr val="tx1"/>
              </a:solidFill>
            </a:rPr>
            <a:t>ZOOM</a:t>
          </a:r>
          <a:r>
            <a:rPr kumimoji="1" lang="ja-JP" altLang="en-US" sz="2000" b="1" dirty="0">
              <a:solidFill>
                <a:schemeClr val="tx1"/>
              </a:solidFill>
            </a:rPr>
            <a:t>）にて受けられる場合</a:t>
          </a:r>
        </a:p>
      </dgm:t>
    </dgm:pt>
    <dgm:pt modelId="{F0BAF09A-EA6F-4EFA-B814-3C6F2E51E5D4}" type="parTrans" cxnId="{D2F7286E-81FD-4471-94B2-7502BEE0F378}">
      <dgm:prSet/>
      <dgm:spPr/>
      <dgm:t>
        <a:bodyPr/>
        <a:lstStyle/>
        <a:p>
          <a:endParaRPr kumimoji="1" lang="ja-JP" altLang="en-US"/>
        </a:p>
      </dgm:t>
    </dgm:pt>
    <dgm:pt modelId="{B3B1484C-BBA5-4D7B-B900-4D3BCEC46229}" type="sibTrans" cxnId="{D2F7286E-81FD-4471-94B2-7502BEE0F378}">
      <dgm:prSet/>
      <dgm:spPr/>
      <dgm:t>
        <a:bodyPr/>
        <a:lstStyle/>
        <a:p>
          <a:endParaRPr kumimoji="1" lang="ja-JP" altLang="en-US"/>
        </a:p>
      </dgm:t>
    </dgm:pt>
    <dgm:pt modelId="{8AEC978B-B666-4A8E-B38E-42F850DEE069}">
      <dgm:prSet phldrT="[テキスト]" custT="1"/>
      <dgm:spPr>
        <a:noFill/>
        <a:ln>
          <a:noFill/>
        </a:ln>
      </dgm:spPr>
      <dgm:t>
        <a:bodyPr/>
        <a:lstStyle/>
        <a:p>
          <a:r>
            <a:rPr kumimoji="1" lang="en-US" altLang="ja-JP" sz="2000" b="0" dirty="0">
              <a:solidFill>
                <a:schemeClr val="bg1"/>
              </a:solidFill>
            </a:rPr>
            <a:t> </a:t>
          </a:r>
          <a:r>
            <a:rPr kumimoji="1" lang="ja-JP" altLang="en-US" sz="2000" b="0" dirty="0">
              <a:solidFill>
                <a:schemeClr val="tx1"/>
              </a:solidFill>
            </a:rPr>
            <a:t>：開始時間</a:t>
          </a:r>
          <a:r>
            <a:rPr kumimoji="1" lang="en-US" altLang="ja-JP" sz="2000" b="0" dirty="0">
              <a:solidFill>
                <a:schemeClr val="tx1"/>
              </a:solidFill>
            </a:rPr>
            <a:t>5</a:t>
          </a:r>
          <a:r>
            <a:rPr kumimoji="1" lang="ja-JP" altLang="en-US" sz="2000" b="0" dirty="0">
              <a:solidFill>
                <a:schemeClr val="tx1"/>
              </a:solidFill>
            </a:rPr>
            <a:t>分前にはミーティング室に入室ができる準備を　　　　　　　　　　　　　　</a:t>
          </a:r>
        </a:p>
      </dgm:t>
    </dgm:pt>
    <dgm:pt modelId="{A683A133-C214-4D3B-A7C1-D6E0503331ED}" type="parTrans" cxnId="{9E30E3D6-452D-4EA2-BEDA-5F0CCEE9FCC5}">
      <dgm:prSet/>
      <dgm:spPr/>
      <dgm:t>
        <a:bodyPr/>
        <a:lstStyle/>
        <a:p>
          <a:endParaRPr kumimoji="1" lang="ja-JP" altLang="en-US"/>
        </a:p>
      </dgm:t>
    </dgm:pt>
    <dgm:pt modelId="{98377A3D-A7D2-4CAC-A654-F4D4AED07433}" type="sibTrans" cxnId="{9E30E3D6-452D-4EA2-BEDA-5F0CCEE9FCC5}">
      <dgm:prSet/>
      <dgm:spPr/>
      <dgm:t>
        <a:bodyPr/>
        <a:lstStyle/>
        <a:p>
          <a:endParaRPr kumimoji="1" lang="ja-JP" altLang="en-US"/>
        </a:p>
      </dgm:t>
    </dgm:pt>
    <dgm:pt modelId="{A3C40467-E3AC-497F-8165-431D2ED2BA4F}">
      <dgm:prSet custT="1"/>
      <dgm:spPr>
        <a:noFill/>
        <a:ln>
          <a:noFill/>
        </a:ln>
      </dgm:spPr>
      <dgm:t>
        <a:bodyPr/>
        <a:lstStyle/>
        <a:p>
          <a:r>
            <a:rPr kumimoji="1" lang="ja-JP" altLang="en-US" sz="2000" dirty="0">
              <a:solidFill>
                <a:schemeClr val="bg1"/>
              </a:solidFill>
            </a:rPr>
            <a:t> </a:t>
          </a:r>
          <a:r>
            <a:rPr kumimoji="1" lang="ja-JP" altLang="en-US" sz="2000" dirty="0"/>
            <a:t>センターにて相談を受けられる方は当日持参し、リモートにて受けられる方は　　　　</a:t>
          </a:r>
        </a:p>
      </dgm:t>
    </dgm:pt>
    <dgm:pt modelId="{3F22EC7C-0103-4ADA-BACD-FEA6BA13CB07}" type="parTrans" cxnId="{B7C44406-2E99-4565-9172-A71481346C26}">
      <dgm:prSet/>
      <dgm:spPr/>
      <dgm:t>
        <a:bodyPr/>
        <a:lstStyle/>
        <a:p>
          <a:endParaRPr kumimoji="1" lang="ja-JP" altLang="en-US"/>
        </a:p>
      </dgm:t>
    </dgm:pt>
    <dgm:pt modelId="{5CD8F9F2-AB18-4ECA-B0E5-F46BCE0FC0F0}" type="sibTrans" cxnId="{B7C44406-2E99-4565-9172-A71481346C26}">
      <dgm:prSet/>
      <dgm:spPr/>
      <dgm:t>
        <a:bodyPr/>
        <a:lstStyle/>
        <a:p>
          <a:endParaRPr kumimoji="1" lang="ja-JP" altLang="en-US"/>
        </a:p>
      </dgm:t>
    </dgm:pt>
    <dgm:pt modelId="{E9E7D758-00BB-4E9A-9EC9-CD1D2BF7F97B}">
      <dgm:prSet phldrT="[テキスト]" custT="1"/>
      <dgm:spPr>
        <a:noFill/>
        <a:ln>
          <a:noFill/>
        </a:ln>
      </dgm:spPr>
      <dgm:t>
        <a:bodyPr/>
        <a:lstStyle/>
        <a:p>
          <a:pPr>
            <a:buNone/>
          </a:pPr>
          <a:r>
            <a:rPr kumimoji="1" lang="ja-JP" altLang="en-US" sz="2400" b="1" dirty="0">
              <a:solidFill>
                <a:schemeClr val="tx1"/>
              </a:solidFill>
            </a:rPr>
            <a:t>保護者や指導者の同伴もできます。</a:t>
          </a:r>
          <a:endParaRPr kumimoji="1" lang="ja-JP" altLang="en-US" sz="2400" b="0" dirty="0">
            <a:solidFill>
              <a:schemeClr val="tx1"/>
            </a:solidFill>
          </a:endParaRPr>
        </a:p>
      </dgm:t>
    </dgm:pt>
    <dgm:pt modelId="{5DE45358-8FC2-452C-81F6-98055F7750E8}" type="parTrans" cxnId="{434C2E75-1611-47F6-B634-63CA37ED76ED}">
      <dgm:prSet/>
      <dgm:spPr/>
      <dgm:t>
        <a:bodyPr/>
        <a:lstStyle/>
        <a:p>
          <a:endParaRPr kumimoji="1" lang="ja-JP" altLang="en-US"/>
        </a:p>
      </dgm:t>
    </dgm:pt>
    <dgm:pt modelId="{04AA351B-0F88-4C22-994C-D4627D47418D}" type="sibTrans" cxnId="{434C2E75-1611-47F6-B634-63CA37ED76ED}">
      <dgm:prSet/>
      <dgm:spPr/>
      <dgm:t>
        <a:bodyPr/>
        <a:lstStyle/>
        <a:p>
          <a:endParaRPr kumimoji="1" lang="ja-JP" altLang="en-US"/>
        </a:p>
      </dgm:t>
    </dgm:pt>
    <dgm:pt modelId="{F868A952-778F-4C57-91E1-0828BBC675BA}">
      <dgm:prSet phldrT="[テキスト]" custT="1"/>
      <dgm:spPr>
        <a:noFill/>
        <a:ln>
          <a:noFill/>
        </a:ln>
      </dgm:spPr>
      <dgm:t>
        <a:bodyPr/>
        <a:lstStyle/>
        <a:p>
          <a:r>
            <a:rPr kumimoji="1" lang="ja-JP" altLang="en-US" sz="2000" b="0" dirty="0">
              <a:solidFill>
                <a:schemeClr val="bg1"/>
              </a:solidFill>
            </a:rPr>
            <a:t>　</a:t>
          </a:r>
          <a:r>
            <a:rPr kumimoji="1" lang="ja-JP" altLang="en-US" sz="2000" b="0" dirty="0">
              <a:solidFill>
                <a:schemeClr val="tx1"/>
              </a:solidFill>
            </a:rPr>
            <a:t>お願いします。予約の時間になりましたら、開始いたします。</a:t>
          </a:r>
        </a:p>
      </dgm:t>
    </dgm:pt>
    <dgm:pt modelId="{1F605F90-894E-45D0-8E7A-AD58357ED83B}" type="parTrans" cxnId="{98FC8402-3685-4540-9EF8-2E1FCAB89316}">
      <dgm:prSet/>
      <dgm:spPr/>
      <dgm:t>
        <a:bodyPr/>
        <a:lstStyle/>
        <a:p>
          <a:endParaRPr kumimoji="1" lang="ja-JP" altLang="en-US"/>
        </a:p>
      </dgm:t>
    </dgm:pt>
    <dgm:pt modelId="{B3382E9D-CA13-459E-AEF2-2F586DBCC241}" type="sibTrans" cxnId="{98FC8402-3685-4540-9EF8-2E1FCAB89316}">
      <dgm:prSet/>
      <dgm:spPr/>
      <dgm:t>
        <a:bodyPr/>
        <a:lstStyle/>
        <a:p>
          <a:endParaRPr kumimoji="1" lang="ja-JP" altLang="en-US"/>
        </a:p>
      </dgm:t>
    </dgm:pt>
    <dgm:pt modelId="{8CF2C7BF-53F6-4AEA-9CDB-95CC8992AB2D}">
      <dgm:prSet custT="1"/>
      <dgm:spPr>
        <a:noFill/>
        <a:ln>
          <a:noFill/>
        </a:ln>
      </dgm:spPr>
      <dgm:t>
        <a:bodyPr/>
        <a:lstStyle/>
        <a:p>
          <a:r>
            <a:rPr kumimoji="1" lang="ja-JP" altLang="en-US" sz="2000" dirty="0">
              <a:solidFill>
                <a:schemeClr val="bg1"/>
              </a:solidFill>
            </a:rPr>
            <a:t> </a:t>
          </a:r>
          <a:r>
            <a:rPr kumimoji="1" lang="ja-JP" altLang="en-US" sz="2000" dirty="0"/>
            <a:t>センターまで郵送をお願いします。</a:t>
          </a:r>
        </a:p>
      </dgm:t>
    </dgm:pt>
    <dgm:pt modelId="{CA79857E-7ECF-40A5-BEE8-64DB6410C4BE}" type="parTrans" cxnId="{70C80E43-BFE7-47E8-A705-23222A8ABBEF}">
      <dgm:prSet/>
      <dgm:spPr/>
      <dgm:t>
        <a:bodyPr/>
        <a:lstStyle/>
        <a:p>
          <a:endParaRPr kumimoji="1" lang="ja-JP" altLang="en-US"/>
        </a:p>
      </dgm:t>
    </dgm:pt>
    <dgm:pt modelId="{6FC75FAF-F125-411F-82B9-678617837E5C}" type="sibTrans" cxnId="{70C80E43-BFE7-47E8-A705-23222A8ABBEF}">
      <dgm:prSet/>
      <dgm:spPr/>
      <dgm:t>
        <a:bodyPr/>
        <a:lstStyle/>
        <a:p>
          <a:endParaRPr kumimoji="1" lang="ja-JP" altLang="en-US"/>
        </a:p>
      </dgm:t>
    </dgm:pt>
    <dgm:pt modelId="{DE9E0B3F-F282-4BFA-BA44-8CA7A53F7D34}" type="pres">
      <dgm:prSet presAssocID="{B4EC6F72-DFE3-490D-91A9-7D18137BFEDE}" presName="linear" presStyleCnt="0">
        <dgm:presLayoutVars>
          <dgm:dir/>
          <dgm:animLvl val="lvl"/>
          <dgm:resizeHandles val="exact"/>
        </dgm:presLayoutVars>
      </dgm:prSet>
      <dgm:spPr/>
    </dgm:pt>
    <dgm:pt modelId="{65C332FB-20D0-466E-8E79-4BF0C99359D9}" type="pres">
      <dgm:prSet presAssocID="{F65160C0-751C-4F09-A43B-2469BF3A6D4C}" presName="parentLin" presStyleCnt="0"/>
      <dgm:spPr/>
    </dgm:pt>
    <dgm:pt modelId="{B7B0048D-8C8F-4842-86CF-92A752F9CEE4}" type="pres">
      <dgm:prSet presAssocID="{F65160C0-751C-4F09-A43B-2469BF3A6D4C}" presName="parentLeftMargin" presStyleLbl="node1" presStyleIdx="0" presStyleCnt="2"/>
      <dgm:spPr/>
    </dgm:pt>
    <dgm:pt modelId="{B5E99EA0-DD8A-46CB-AEE7-BF12E88ADBD9}" type="pres">
      <dgm:prSet presAssocID="{F65160C0-751C-4F09-A43B-2469BF3A6D4C}" presName="parentText" presStyleLbl="node1" presStyleIdx="0" presStyleCnt="2" custScaleX="45007" custScaleY="277669" custLinFactNeighborX="-5214" custLinFactNeighborY="-18059">
        <dgm:presLayoutVars>
          <dgm:chMax val="0"/>
          <dgm:bulletEnabled val="1"/>
        </dgm:presLayoutVars>
      </dgm:prSet>
      <dgm:spPr/>
    </dgm:pt>
    <dgm:pt modelId="{56D6AF99-0103-4FA3-85FD-3F4E47A178A4}" type="pres">
      <dgm:prSet presAssocID="{F65160C0-751C-4F09-A43B-2469BF3A6D4C}" presName="negativeSpace" presStyleCnt="0"/>
      <dgm:spPr/>
    </dgm:pt>
    <dgm:pt modelId="{D187AA6E-0CF1-4A21-A1F8-466721532799}" type="pres">
      <dgm:prSet presAssocID="{F65160C0-751C-4F09-A43B-2469BF3A6D4C}" presName="childText" presStyleLbl="conFgAcc1" presStyleIdx="0" presStyleCnt="2" custScaleY="96114" custLinFactY="4440" custLinFactNeighborX="-876" custLinFactNeighborY="100000">
        <dgm:presLayoutVars>
          <dgm:bulletEnabled val="1"/>
        </dgm:presLayoutVars>
      </dgm:prSet>
      <dgm:spPr/>
    </dgm:pt>
    <dgm:pt modelId="{7C52D878-4827-450D-9BFB-CC311DF1E976}" type="pres">
      <dgm:prSet presAssocID="{F62656E1-AF79-4C2B-A225-1807399B5783}" presName="spaceBetweenRectangles" presStyleCnt="0"/>
      <dgm:spPr/>
    </dgm:pt>
    <dgm:pt modelId="{B36118D7-8911-46BF-8A2D-FE4949D4D59B}" type="pres">
      <dgm:prSet presAssocID="{0F49037A-D1A7-4356-A0AC-713D8EEE9D08}" presName="parentLin" presStyleCnt="0"/>
      <dgm:spPr/>
    </dgm:pt>
    <dgm:pt modelId="{753AA813-621A-4EB1-86DA-37BD03F50BA5}" type="pres">
      <dgm:prSet presAssocID="{0F49037A-D1A7-4356-A0AC-713D8EEE9D08}" presName="parentLeftMargin" presStyleLbl="node1" presStyleIdx="0" presStyleCnt="2"/>
      <dgm:spPr/>
    </dgm:pt>
    <dgm:pt modelId="{08AFE55B-029F-45A9-8144-D77467DE545F}" type="pres">
      <dgm:prSet presAssocID="{0F49037A-D1A7-4356-A0AC-713D8EEE9D08}" presName="parentText" presStyleLbl="node1" presStyleIdx="1" presStyleCnt="2" custScaleX="63407" custScaleY="321417" custLinFactNeighborX="-3657" custLinFactNeighborY="11831">
        <dgm:presLayoutVars>
          <dgm:chMax val="0"/>
          <dgm:bulletEnabled val="1"/>
        </dgm:presLayoutVars>
      </dgm:prSet>
      <dgm:spPr/>
    </dgm:pt>
    <dgm:pt modelId="{9A537F6B-7EDF-497F-A268-88AF3F286980}" type="pres">
      <dgm:prSet presAssocID="{0F49037A-D1A7-4356-A0AC-713D8EEE9D08}" presName="negativeSpace" presStyleCnt="0"/>
      <dgm:spPr/>
    </dgm:pt>
    <dgm:pt modelId="{B51CDC70-7E15-4274-B774-907AECB8B693}" type="pres">
      <dgm:prSet presAssocID="{0F49037A-D1A7-4356-A0AC-713D8EEE9D08}" presName="childText" presStyleLbl="conFgAcc1" presStyleIdx="1" presStyleCnt="2" custLinFactY="2008" custLinFactNeighborX="-876" custLinFactNeighborY="100000">
        <dgm:presLayoutVars>
          <dgm:bulletEnabled val="1"/>
        </dgm:presLayoutVars>
      </dgm:prSet>
      <dgm:spPr/>
    </dgm:pt>
  </dgm:ptLst>
  <dgm:cxnLst>
    <dgm:cxn modelId="{98FC8402-3685-4540-9EF8-2E1FCAB89316}" srcId="{0F49037A-D1A7-4356-A0AC-713D8EEE9D08}" destId="{F868A952-778F-4C57-91E1-0828BBC675BA}" srcOrd="5" destOrd="0" parTransId="{1F605F90-894E-45D0-8E7A-AD58357ED83B}" sibTransId="{B3382E9D-CA13-459E-AEF2-2F586DBCC241}"/>
    <dgm:cxn modelId="{1C8CEA04-EBBF-4B0D-A29B-534629847BBA}" type="presOf" srcId="{8CF2C7BF-53F6-4AEA-9CDB-95CC8992AB2D}" destId="{D187AA6E-0CF1-4A21-A1F8-466721532799}" srcOrd="0" destOrd="2" presId="urn:microsoft.com/office/officeart/2005/8/layout/list1"/>
    <dgm:cxn modelId="{B7C44406-2E99-4565-9172-A71481346C26}" srcId="{F65160C0-751C-4F09-A43B-2469BF3A6D4C}" destId="{A3C40467-E3AC-497F-8165-431D2ED2BA4F}" srcOrd="1" destOrd="0" parTransId="{3F22EC7C-0103-4ADA-BACD-FEA6BA13CB07}" sibTransId="{5CD8F9F2-AB18-4ECA-B0E5-F46BCE0FC0F0}"/>
    <dgm:cxn modelId="{F511A00D-81E1-4797-9B46-7E66172B0774}" srcId="{F65160C0-751C-4F09-A43B-2469BF3A6D4C}" destId="{10BACDF4-7148-40F7-9FBA-882BB312DDDE}" srcOrd="0" destOrd="0" parTransId="{B9BD733D-C114-47D0-8E6A-72F5F6097FA8}" sibTransId="{D5F3462D-FDFE-4D8F-8C0F-6B6D6B1DBB0C}"/>
    <dgm:cxn modelId="{320E5C1A-7205-4682-9838-33B19FBAD17E}" type="presOf" srcId="{5045F87C-9873-4971-A940-2AF2F94ABCDA}" destId="{B51CDC70-7E15-4274-B774-907AECB8B693}" srcOrd="0" destOrd="2" presId="urn:microsoft.com/office/officeart/2005/8/layout/list1"/>
    <dgm:cxn modelId="{6E6E4E1E-E73C-4560-997D-F1A3880D9482}" srcId="{B4EC6F72-DFE3-490D-91A9-7D18137BFEDE}" destId="{F65160C0-751C-4F09-A43B-2469BF3A6D4C}" srcOrd="0" destOrd="0" parTransId="{7648DB57-F364-4108-9B10-1EE5FE7A4E45}" sibTransId="{F62656E1-AF79-4C2B-A225-1807399B5783}"/>
    <dgm:cxn modelId="{85F42F22-B983-4903-BB1D-0ADEFAAFAC44}" type="presOf" srcId="{0F49037A-D1A7-4356-A0AC-713D8EEE9D08}" destId="{08AFE55B-029F-45A9-8144-D77467DE545F}" srcOrd="1" destOrd="0" presId="urn:microsoft.com/office/officeart/2005/8/layout/list1"/>
    <dgm:cxn modelId="{F1E4C93A-2658-479E-A11F-9EB9DAB54548}" type="presOf" srcId="{B4EC6F72-DFE3-490D-91A9-7D18137BFEDE}" destId="{DE9E0B3F-F282-4BFA-BA44-8CA7A53F7D34}" srcOrd="0" destOrd="0" presId="urn:microsoft.com/office/officeart/2005/8/layout/list1"/>
    <dgm:cxn modelId="{A4FE6060-05B8-4924-B5A7-146C9B5F87F0}" type="presOf" srcId="{10BACDF4-7148-40F7-9FBA-882BB312DDDE}" destId="{D187AA6E-0CF1-4A21-A1F8-466721532799}" srcOrd="0" destOrd="0" presId="urn:microsoft.com/office/officeart/2005/8/layout/list1"/>
    <dgm:cxn modelId="{70C80E43-BFE7-47E8-A705-23222A8ABBEF}" srcId="{F65160C0-751C-4F09-A43B-2469BF3A6D4C}" destId="{8CF2C7BF-53F6-4AEA-9CDB-95CC8992AB2D}" srcOrd="2" destOrd="0" parTransId="{CA79857E-7ECF-40A5-BEE8-64DB6410C4BE}" sibTransId="{6FC75FAF-F125-411F-82B9-678617837E5C}"/>
    <dgm:cxn modelId="{F771C243-29A1-43F8-B964-2715677E69B7}" type="presOf" srcId="{A3C40467-E3AC-497F-8165-431D2ED2BA4F}" destId="{D187AA6E-0CF1-4A21-A1F8-466721532799}" srcOrd="0" destOrd="1" presId="urn:microsoft.com/office/officeart/2005/8/layout/list1"/>
    <dgm:cxn modelId="{E75CA64A-58E3-4433-9FD2-48B02FA333CD}" srcId="{0F49037A-D1A7-4356-A0AC-713D8EEE9D08}" destId="{5045F87C-9873-4971-A940-2AF2F94ABCDA}" srcOrd="2" destOrd="0" parTransId="{38DA1E20-AAB8-4962-B9CD-0A7F3EF27E38}" sibTransId="{5E16BE6D-CEFF-4EE2-B7FB-851179B25F0A}"/>
    <dgm:cxn modelId="{8DEE4A6D-F31F-409F-A680-6287B9213045}" type="presOf" srcId="{8AEC978B-B666-4A8E-B38E-42F850DEE069}" destId="{B51CDC70-7E15-4274-B774-907AECB8B693}" srcOrd="0" destOrd="4" presId="urn:microsoft.com/office/officeart/2005/8/layout/list1"/>
    <dgm:cxn modelId="{D2F7286E-81FD-4471-94B2-7502BEE0F378}" srcId="{0F49037A-D1A7-4356-A0AC-713D8EEE9D08}" destId="{53EF54CE-A8B9-466D-A32E-46F9666443A1}" srcOrd="3" destOrd="0" parTransId="{F0BAF09A-EA6F-4EFA-B814-3C6F2E51E5D4}" sibTransId="{B3B1484C-BBA5-4D7B-B900-4D3BCEC46229}"/>
    <dgm:cxn modelId="{BC567B72-D7AB-46CF-A659-E1C44A6544F0}" srcId="{0F49037A-D1A7-4356-A0AC-713D8EEE9D08}" destId="{D46FD994-D4CA-4F81-B4B0-DACE250F59D7}" srcOrd="1" destOrd="0" parTransId="{364255ED-083F-40F5-A28D-71E63F6BD8D2}" sibTransId="{C4F1C440-158A-4E86-B49A-8E87AA8BACB3}"/>
    <dgm:cxn modelId="{434C2E75-1611-47F6-B634-63CA37ED76ED}" srcId="{0F49037A-D1A7-4356-A0AC-713D8EEE9D08}" destId="{E9E7D758-00BB-4E9A-9EC9-CD1D2BF7F97B}" srcOrd="0" destOrd="0" parTransId="{5DE45358-8FC2-452C-81F6-98055F7750E8}" sibTransId="{04AA351B-0F88-4C22-994C-D4627D47418D}"/>
    <dgm:cxn modelId="{C63E8459-A7B0-4364-8BC7-4271DD644D67}" srcId="{B4EC6F72-DFE3-490D-91A9-7D18137BFEDE}" destId="{0F49037A-D1A7-4356-A0AC-713D8EEE9D08}" srcOrd="1" destOrd="0" parTransId="{4085EB27-39DE-4DCB-9907-175299C72C7D}" sibTransId="{D2A7441F-79D2-423A-8652-82863C2D65B5}"/>
    <dgm:cxn modelId="{5A7D7B9D-C946-4995-92F2-EE4181435E49}" type="presOf" srcId="{F65160C0-751C-4F09-A43B-2469BF3A6D4C}" destId="{B5E99EA0-DD8A-46CB-AEE7-BF12E88ADBD9}" srcOrd="1" destOrd="0" presId="urn:microsoft.com/office/officeart/2005/8/layout/list1"/>
    <dgm:cxn modelId="{B86766BA-4627-4409-BB7F-56324D99CE67}" type="presOf" srcId="{53EF54CE-A8B9-466D-A32E-46F9666443A1}" destId="{B51CDC70-7E15-4274-B774-907AECB8B693}" srcOrd="0" destOrd="3" presId="urn:microsoft.com/office/officeart/2005/8/layout/list1"/>
    <dgm:cxn modelId="{1F5F8DC7-ED8F-457F-A9EA-CFE09D73CF91}" type="presOf" srcId="{E9E7D758-00BB-4E9A-9EC9-CD1D2BF7F97B}" destId="{B51CDC70-7E15-4274-B774-907AECB8B693}" srcOrd="0" destOrd="0" presId="urn:microsoft.com/office/officeart/2005/8/layout/list1"/>
    <dgm:cxn modelId="{CB014BCB-EAF8-451D-907E-A94EFBCEF60A}" srcId="{F65160C0-751C-4F09-A43B-2469BF3A6D4C}" destId="{44D28E2E-0983-4884-8087-5E7AB36453A4}" srcOrd="3" destOrd="0" parTransId="{426D1EBA-8298-43F2-8C98-4FF6717D6522}" sibTransId="{86DC2BE9-335E-4E1D-9818-F99962DFEFE9}"/>
    <dgm:cxn modelId="{6E6670CC-493F-4EBA-A039-CE2971B87032}" type="presOf" srcId="{F65160C0-751C-4F09-A43B-2469BF3A6D4C}" destId="{B7B0048D-8C8F-4842-86CF-92A752F9CEE4}" srcOrd="0" destOrd="0" presId="urn:microsoft.com/office/officeart/2005/8/layout/list1"/>
    <dgm:cxn modelId="{9E30E3D6-452D-4EA2-BEDA-5F0CCEE9FCC5}" srcId="{0F49037A-D1A7-4356-A0AC-713D8EEE9D08}" destId="{8AEC978B-B666-4A8E-B38E-42F850DEE069}" srcOrd="4" destOrd="0" parTransId="{A683A133-C214-4D3B-A7C1-D6E0503331ED}" sibTransId="{98377A3D-A7D2-4CAC-A654-F4D4AED07433}"/>
    <dgm:cxn modelId="{F56F01DC-85D2-4242-8ACE-23FB585C5522}" type="presOf" srcId="{0F49037A-D1A7-4356-A0AC-713D8EEE9D08}" destId="{753AA813-621A-4EB1-86DA-37BD03F50BA5}" srcOrd="0" destOrd="0" presId="urn:microsoft.com/office/officeart/2005/8/layout/list1"/>
    <dgm:cxn modelId="{8D2E28E0-5DEB-4D9B-9D90-35B2E1EF311E}" type="presOf" srcId="{D46FD994-D4CA-4F81-B4B0-DACE250F59D7}" destId="{B51CDC70-7E15-4274-B774-907AECB8B693}" srcOrd="0" destOrd="1" presId="urn:microsoft.com/office/officeart/2005/8/layout/list1"/>
    <dgm:cxn modelId="{F7A755E7-4DBC-4AC1-9258-7B2E3C22AF94}" type="presOf" srcId="{F868A952-778F-4C57-91E1-0828BBC675BA}" destId="{B51CDC70-7E15-4274-B774-907AECB8B693}" srcOrd="0" destOrd="5" presId="urn:microsoft.com/office/officeart/2005/8/layout/list1"/>
    <dgm:cxn modelId="{DC9A21FF-6ED0-4940-8440-08202838DABD}" type="presOf" srcId="{44D28E2E-0983-4884-8087-5E7AB36453A4}" destId="{D187AA6E-0CF1-4A21-A1F8-466721532799}" srcOrd="0" destOrd="3" presId="urn:microsoft.com/office/officeart/2005/8/layout/list1"/>
    <dgm:cxn modelId="{201F4AE6-026D-4DCB-8FEB-B0A3F95F87EC}" type="presParOf" srcId="{DE9E0B3F-F282-4BFA-BA44-8CA7A53F7D34}" destId="{65C332FB-20D0-466E-8E79-4BF0C99359D9}" srcOrd="0" destOrd="0" presId="urn:microsoft.com/office/officeart/2005/8/layout/list1"/>
    <dgm:cxn modelId="{C4ED9B27-7596-4628-9DEB-B1C2C2FE4B9F}" type="presParOf" srcId="{65C332FB-20D0-466E-8E79-4BF0C99359D9}" destId="{B7B0048D-8C8F-4842-86CF-92A752F9CEE4}" srcOrd="0" destOrd="0" presId="urn:microsoft.com/office/officeart/2005/8/layout/list1"/>
    <dgm:cxn modelId="{3FDA779B-BAF8-48E5-9532-45D457B605BB}" type="presParOf" srcId="{65C332FB-20D0-466E-8E79-4BF0C99359D9}" destId="{B5E99EA0-DD8A-46CB-AEE7-BF12E88ADBD9}" srcOrd="1" destOrd="0" presId="urn:microsoft.com/office/officeart/2005/8/layout/list1"/>
    <dgm:cxn modelId="{5305094E-3B29-48D9-A697-34D4AA8F60B9}" type="presParOf" srcId="{DE9E0B3F-F282-4BFA-BA44-8CA7A53F7D34}" destId="{56D6AF99-0103-4FA3-85FD-3F4E47A178A4}" srcOrd="1" destOrd="0" presId="urn:microsoft.com/office/officeart/2005/8/layout/list1"/>
    <dgm:cxn modelId="{832A2DE0-52DE-4D46-A723-BFB8DB44A5D7}" type="presParOf" srcId="{DE9E0B3F-F282-4BFA-BA44-8CA7A53F7D34}" destId="{D187AA6E-0CF1-4A21-A1F8-466721532799}" srcOrd="2" destOrd="0" presId="urn:microsoft.com/office/officeart/2005/8/layout/list1"/>
    <dgm:cxn modelId="{04B87759-6985-437C-B4F7-55DA9472BE50}" type="presParOf" srcId="{DE9E0B3F-F282-4BFA-BA44-8CA7A53F7D34}" destId="{7C52D878-4827-450D-9BFB-CC311DF1E976}" srcOrd="3" destOrd="0" presId="urn:microsoft.com/office/officeart/2005/8/layout/list1"/>
    <dgm:cxn modelId="{D3271461-5122-488B-A8AC-451F53D8DD33}" type="presParOf" srcId="{DE9E0B3F-F282-4BFA-BA44-8CA7A53F7D34}" destId="{B36118D7-8911-46BF-8A2D-FE4949D4D59B}" srcOrd="4" destOrd="0" presId="urn:microsoft.com/office/officeart/2005/8/layout/list1"/>
    <dgm:cxn modelId="{2B272090-FE32-446F-A7EF-382F81FD7462}" type="presParOf" srcId="{B36118D7-8911-46BF-8A2D-FE4949D4D59B}" destId="{753AA813-621A-4EB1-86DA-37BD03F50BA5}" srcOrd="0" destOrd="0" presId="urn:microsoft.com/office/officeart/2005/8/layout/list1"/>
    <dgm:cxn modelId="{54FB066D-6EE4-420D-9518-50F8AE6E0D70}" type="presParOf" srcId="{B36118D7-8911-46BF-8A2D-FE4949D4D59B}" destId="{08AFE55B-029F-45A9-8144-D77467DE545F}" srcOrd="1" destOrd="0" presId="urn:microsoft.com/office/officeart/2005/8/layout/list1"/>
    <dgm:cxn modelId="{0B88BA23-FB53-466F-84F0-4431948A334C}" type="presParOf" srcId="{DE9E0B3F-F282-4BFA-BA44-8CA7A53F7D34}" destId="{9A537F6B-7EDF-497F-A268-88AF3F286980}" srcOrd="5" destOrd="0" presId="urn:microsoft.com/office/officeart/2005/8/layout/list1"/>
    <dgm:cxn modelId="{23989FD0-631E-43D2-8AEE-3E460909265A}" type="presParOf" srcId="{DE9E0B3F-F282-4BFA-BA44-8CA7A53F7D34}" destId="{B51CDC70-7E15-4274-B774-907AECB8B693}"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E99312-AB53-4DB3-AAF6-EB25EF415880}">
      <dsp:nvSpPr>
        <dsp:cNvPr id="0" name=""/>
        <dsp:cNvSpPr/>
      </dsp:nvSpPr>
      <dsp:spPr>
        <a:xfrm>
          <a:off x="0" y="363032"/>
          <a:ext cx="11501635" cy="4336365"/>
        </a:xfrm>
        <a:prstGeom prst="rect">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92655" tIns="666496" rIns="892655" bIns="142240" numCol="1" spcCol="1270" anchor="t" anchorCtr="0">
          <a:noAutofit/>
        </a:bodyPr>
        <a:lstStyle/>
        <a:p>
          <a:pPr marL="228600" lvl="1" indent="0" algn="l" defTabSz="889000">
            <a:lnSpc>
              <a:spcPct val="90000"/>
            </a:lnSpc>
            <a:spcBef>
              <a:spcPct val="0"/>
            </a:spcBef>
            <a:spcAft>
              <a:spcPct val="15000"/>
            </a:spcAft>
            <a:buNone/>
          </a:pPr>
          <a:r>
            <a:rPr kumimoji="1" lang="ja-JP" altLang="en-US" sz="2000" kern="1200" dirty="0">
              <a:latin typeface="BIZ UDPゴシック" panose="020B0400000000000000" pitchFamily="50" charset="-128"/>
              <a:ea typeface="BIZ UDPゴシック" panose="020B0400000000000000" pitchFamily="50" charset="-128"/>
            </a:rPr>
            <a:t>日頃の食事や運動などの情報を栄養相談の前に分析したうえで、栄養相談を行います。</a:t>
          </a:r>
        </a:p>
        <a:p>
          <a:pPr marL="228600" lvl="1" indent="0" algn="l" defTabSz="889000">
            <a:lnSpc>
              <a:spcPct val="90000"/>
            </a:lnSpc>
            <a:spcBef>
              <a:spcPct val="0"/>
            </a:spcBef>
            <a:spcAft>
              <a:spcPct val="15000"/>
            </a:spcAft>
            <a:buNone/>
          </a:pPr>
          <a:r>
            <a:rPr kumimoji="1" lang="ja-JP" altLang="en-US" sz="2000" kern="1200" dirty="0">
              <a:latin typeface="BIZ UDPゴシック" panose="020B0400000000000000" pitchFamily="50" charset="-128"/>
              <a:ea typeface="BIZ UDPゴシック" panose="020B0400000000000000" pitchFamily="50" charset="-128"/>
            </a:rPr>
            <a:t>下記情報を相談日の</a:t>
          </a:r>
          <a:r>
            <a:rPr kumimoji="1" lang="en-US" altLang="ja-JP" sz="2000" kern="1200" dirty="0">
              <a:latin typeface="BIZ UDPゴシック" panose="020B0400000000000000" pitchFamily="50" charset="-128"/>
              <a:ea typeface="BIZ UDPゴシック" panose="020B0400000000000000" pitchFamily="50" charset="-128"/>
            </a:rPr>
            <a:t>10</a:t>
          </a:r>
          <a:r>
            <a:rPr kumimoji="1" lang="ja-JP" altLang="en-US" sz="2000" kern="1200" dirty="0">
              <a:latin typeface="BIZ UDPゴシック" panose="020B0400000000000000" pitchFamily="50" charset="-128"/>
              <a:ea typeface="BIZ UDPゴシック" panose="020B0400000000000000" pitchFamily="50" charset="-128"/>
            </a:rPr>
            <a:t>日前までにメールにてお送りください。</a:t>
          </a:r>
        </a:p>
        <a:p>
          <a:pPr marL="228600" lvl="1" indent="0" algn="l" defTabSz="889000">
            <a:lnSpc>
              <a:spcPct val="90000"/>
            </a:lnSpc>
            <a:spcBef>
              <a:spcPct val="0"/>
            </a:spcBef>
            <a:spcAft>
              <a:spcPct val="15000"/>
            </a:spcAft>
            <a:buNone/>
          </a:pPr>
          <a:endParaRPr kumimoji="1" lang="ja-JP" altLang="en-US" sz="2000" kern="1200" dirty="0">
            <a:latin typeface="BIZ UDPゴシック" panose="020B0400000000000000" pitchFamily="50" charset="-128"/>
            <a:ea typeface="BIZ UDPゴシック" panose="020B0400000000000000" pitchFamily="50" charset="-128"/>
          </a:endParaRPr>
        </a:p>
        <a:p>
          <a:pPr marL="228600" lvl="1" indent="0" algn="l" defTabSz="889000">
            <a:lnSpc>
              <a:spcPct val="90000"/>
            </a:lnSpc>
            <a:spcBef>
              <a:spcPct val="0"/>
            </a:spcBef>
            <a:spcAft>
              <a:spcPct val="15000"/>
            </a:spcAft>
            <a:buChar char="•"/>
          </a:pPr>
          <a:r>
            <a:rPr kumimoji="1" lang="ja-JP" altLang="en-US" sz="2000" kern="1200" dirty="0">
              <a:solidFill>
                <a:schemeClr val="bg1"/>
              </a:solidFill>
            </a:rPr>
            <a:t> </a:t>
          </a:r>
          <a:r>
            <a:rPr kumimoji="1" lang="ja-JP" altLang="en-US" sz="2000" b="1" kern="1200" dirty="0">
              <a:solidFill>
                <a:srgbClr val="FF0000"/>
              </a:solidFill>
            </a:rPr>
            <a:t>①</a:t>
          </a:r>
          <a:r>
            <a:rPr kumimoji="1" lang="ja-JP" altLang="en-US" sz="2000" b="1" u="sng" kern="1200" dirty="0">
              <a:solidFill>
                <a:srgbClr val="FF0000"/>
              </a:solidFill>
              <a:hlinkClick xmlns:r="http://schemas.openxmlformats.org/officeDocument/2006/relationships" r:id="rId1">
                <a:extLst>
                  <a:ext uri="{A12FA001-AC4F-418D-AE19-62706E023703}">
                    <ahyp:hlinkClr xmlns:ahyp="http://schemas.microsoft.com/office/drawing/2018/hyperlinkcolor" val="tx"/>
                  </a:ext>
                </a:extLst>
              </a:hlinkClick>
            </a:rPr>
            <a:t>食生活アンケート</a:t>
          </a:r>
          <a:r>
            <a:rPr kumimoji="1" lang="ja-JP" altLang="en-US" sz="2000" b="1" kern="1200" dirty="0">
              <a:solidFill>
                <a:srgbClr val="FF0000"/>
              </a:solidFill>
              <a:hlinkClick xmlns:r="http://schemas.openxmlformats.org/officeDocument/2006/relationships" r:id="rId1">
                <a:extLst>
                  <a:ext uri="{A12FA001-AC4F-418D-AE19-62706E023703}">
                    <ahyp:hlinkClr xmlns:ahyp="http://schemas.microsoft.com/office/drawing/2018/hyperlinkcolor" val="tx"/>
                  </a:ext>
                </a:extLst>
              </a:hlinkClick>
            </a:rPr>
            <a:t>　</a:t>
          </a:r>
          <a:r>
            <a:rPr kumimoji="1" lang="ja-JP" altLang="en-US" sz="2000" kern="1200" dirty="0">
              <a:solidFill>
                <a:schemeClr val="tx1"/>
              </a:solidFill>
              <a:latin typeface="BIZ UDPゴシック" panose="020B0400000000000000" pitchFamily="50" charset="-128"/>
              <a:ea typeface="BIZ UDPゴシック" panose="020B0400000000000000" pitchFamily="50" charset="-128"/>
            </a:rPr>
            <a:t>←</a:t>
          </a:r>
          <a:r>
            <a:rPr kumimoji="1" lang="ja-JP" altLang="en-US" sz="2000" kern="1200" dirty="0">
              <a:latin typeface="BIZ UDPゴシック" panose="020B0400000000000000" pitchFamily="50" charset="-128"/>
              <a:ea typeface="BIZ UDPゴシック" panose="020B0400000000000000" pitchFamily="50" charset="-128"/>
            </a:rPr>
            <a:t>クリックをするとフォームに跳びます。　</a:t>
          </a:r>
        </a:p>
        <a:p>
          <a:pPr marL="228600" lvl="1" indent="0" algn="l" defTabSz="889000">
            <a:lnSpc>
              <a:spcPct val="90000"/>
            </a:lnSpc>
            <a:spcBef>
              <a:spcPct val="0"/>
            </a:spcBef>
            <a:spcAft>
              <a:spcPct val="15000"/>
            </a:spcAft>
            <a:buChar char="•"/>
          </a:pPr>
          <a:r>
            <a:rPr kumimoji="1" lang="en-US" altLang="ja-JP" sz="2000" b="1" kern="1200" dirty="0">
              <a:solidFill>
                <a:schemeClr val="bg1"/>
              </a:solidFill>
            </a:rPr>
            <a:t> </a:t>
          </a:r>
          <a:r>
            <a:rPr kumimoji="1" lang="ja-JP" altLang="en-US" sz="2000" b="1" kern="1200" dirty="0">
              <a:solidFill>
                <a:srgbClr val="FF0000"/>
              </a:solidFill>
            </a:rPr>
            <a:t>②</a:t>
          </a:r>
          <a:r>
            <a:rPr kumimoji="1" lang="ja-JP" altLang="en-US" sz="2000" b="1" u="sng" kern="1200" dirty="0">
              <a:solidFill>
                <a:srgbClr val="FF0000"/>
              </a:solidFill>
            </a:rPr>
            <a:t>３日間の運動内容と時間</a:t>
          </a:r>
        </a:p>
        <a:p>
          <a:pPr marL="0" marR="0" lvl="0" indent="0" algn="l" defTabSz="914400" eaLnBrk="1" fontAlgn="auto" latinLnBrk="0" hangingPunct="1">
            <a:lnSpc>
              <a:spcPct val="100000"/>
            </a:lnSpc>
            <a:spcBef>
              <a:spcPct val="0"/>
            </a:spcBef>
            <a:spcAft>
              <a:spcPts val="0"/>
            </a:spcAft>
            <a:buClrTx/>
            <a:buSzTx/>
            <a:buFontTx/>
            <a:buNone/>
            <a:tabLst/>
            <a:defRPr/>
          </a:pPr>
          <a:r>
            <a:rPr kumimoji="1" lang="ja-JP" altLang="en-US" sz="1800" kern="1200" dirty="0"/>
            <a:t>　　　連続した</a:t>
          </a:r>
          <a:r>
            <a:rPr kumimoji="1" lang="en-US" altLang="ja-JP" sz="1800" kern="1200" dirty="0"/>
            <a:t>3</a:t>
          </a:r>
          <a:r>
            <a:rPr kumimoji="1" lang="ja-JP" altLang="en-US" sz="1800" kern="1200" dirty="0"/>
            <a:t>日間の運動内容とその時間を記入しセンターにメールにてお送りください。</a:t>
          </a:r>
        </a:p>
        <a:p>
          <a:pPr marL="228600" lvl="1" indent="0" algn="l" defTabSz="889000">
            <a:lnSpc>
              <a:spcPct val="90000"/>
            </a:lnSpc>
            <a:spcBef>
              <a:spcPct val="0"/>
            </a:spcBef>
            <a:spcAft>
              <a:spcPct val="15000"/>
            </a:spcAft>
            <a:buChar char="•"/>
          </a:pPr>
          <a:r>
            <a:rPr kumimoji="1" lang="ja-JP" altLang="en-US" sz="2000" b="1" kern="1200" dirty="0">
              <a:solidFill>
                <a:schemeClr val="bg1"/>
              </a:solidFill>
            </a:rPr>
            <a:t> </a:t>
          </a:r>
          <a:r>
            <a:rPr kumimoji="1" lang="ja-JP" altLang="en-US" sz="2000" b="1" kern="1200" dirty="0">
              <a:solidFill>
                <a:srgbClr val="FF0000"/>
              </a:solidFill>
            </a:rPr>
            <a:t>③</a:t>
          </a:r>
          <a:r>
            <a:rPr kumimoji="1" lang="ja-JP" altLang="en-US" sz="2000" b="1" u="sng" kern="1200" dirty="0">
              <a:solidFill>
                <a:srgbClr val="FF0000"/>
              </a:solidFill>
            </a:rPr>
            <a:t>３日間の食事調査　</a:t>
          </a:r>
          <a:endParaRPr kumimoji="1" lang="ja-JP" altLang="en-US" sz="1800" b="1" u="sng" kern="1200" dirty="0">
            <a:solidFill>
              <a:srgbClr val="FF0000"/>
            </a:solidFill>
          </a:endParaRPr>
        </a:p>
        <a:p>
          <a:pPr marL="171450" lvl="1" indent="0" algn="l" defTabSz="800100">
            <a:lnSpc>
              <a:spcPct val="90000"/>
            </a:lnSpc>
            <a:spcBef>
              <a:spcPct val="0"/>
            </a:spcBef>
            <a:spcAft>
              <a:spcPct val="15000"/>
            </a:spcAft>
            <a:buNone/>
          </a:pPr>
          <a:r>
            <a:rPr kumimoji="1" lang="ja-JP" altLang="en-US" sz="1800" kern="1200" dirty="0">
              <a:solidFill>
                <a:schemeClr val="bg1"/>
              </a:solidFill>
            </a:rPr>
            <a:t>   　 </a:t>
          </a:r>
          <a:r>
            <a:rPr kumimoji="1" lang="ja-JP" altLang="en-US" sz="1800" kern="1200" dirty="0"/>
            <a:t>上記</a:t>
          </a:r>
          <a:r>
            <a:rPr kumimoji="1" lang="en-US" altLang="ja-JP" sz="1800" kern="1200" dirty="0"/>
            <a:t>3</a:t>
          </a:r>
          <a:r>
            <a:rPr kumimoji="1" lang="ja-JP" altLang="en-US" sz="1800" kern="1200" dirty="0"/>
            <a:t>日間の食事内容から食事傾向を調べるため、毎食メニューを撮影し、その画像　</a:t>
          </a:r>
        </a:p>
        <a:p>
          <a:pPr marL="171450" lvl="1" indent="0" algn="l" defTabSz="800100">
            <a:lnSpc>
              <a:spcPct val="90000"/>
            </a:lnSpc>
            <a:spcBef>
              <a:spcPct val="0"/>
            </a:spcBef>
            <a:spcAft>
              <a:spcPct val="15000"/>
            </a:spcAft>
            <a:buNone/>
          </a:pPr>
          <a:r>
            <a:rPr kumimoji="1" lang="ja-JP" altLang="en-US" sz="1800" kern="1200" dirty="0"/>
            <a:t>　　を添付し、食事内容を記入してセンターまでメールでお送りください。</a:t>
          </a:r>
        </a:p>
      </dsp:txBody>
      <dsp:txXfrm>
        <a:off x="0" y="363032"/>
        <a:ext cx="11501635" cy="4336365"/>
      </dsp:txXfrm>
    </dsp:sp>
    <dsp:sp modelId="{786657D1-6732-4FFB-8026-E16BD639C12B}">
      <dsp:nvSpPr>
        <dsp:cNvPr id="0" name=""/>
        <dsp:cNvSpPr/>
      </dsp:nvSpPr>
      <dsp:spPr>
        <a:xfrm>
          <a:off x="277143" y="0"/>
          <a:ext cx="2508495" cy="753992"/>
        </a:xfrm>
        <a:prstGeom prst="round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314" tIns="0" rIns="304314" bIns="0" numCol="1" spcCol="1270" anchor="ctr" anchorCtr="0">
          <a:noAutofit/>
        </a:bodyPr>
        <a:lstStyle/>
        <a:p>
          <a:pPr marL="0" lvl="0" indent="0" algn="l" defTabSz="1244600">
            <a:lnSpc>
              <a:spcPct val="90000"/>
            </a:lnSpc>
            <a:spcBef>
              <a:spcPct val="0"/>
            </a:spcBef>
            <a:spcAft>
              <a:spcPct val="35000"/>
            </a:spcAft>
            <a:buNone/>
          </a:pPr>
          <a:r>
            <a:rPr kumimoji="1" lang="en-US" altLang="ja-JP" sz="2800" b="1" kern="1200" dirty="0"/>
            <a:t>2.</a:t>
          </a:r>
          <a:r>
            <a:rPr kumimoji="1" lang="ja-JP" altLang="en-US" sz="2800" b="1" kern="1200" dirty="0"/>
            <a:t>事前調査</a:t>
          </a:r>
        </a:p>
      </dsp:txBody>
      <dsp:txXfrm>
        <a:off x="313950" y="36807"/>
        <a:ext cx="2434881" cy="6803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87AA6E-0CF1-4A21-A1F8-466721532799}">
      <dsp:nvSpPr>
        <dsp:cNvPr id="0" name=""/>
        <dsp:cNvSpPr/>
      </dsp:nvSpPr>
      <dsp:spPr>
        <a:xfrm>
          <a:off x="0" y="714261"/>
          <a:ext cx="10906605" cy="1986099"/>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46474" tIns="104140" rIns="846474" bIns="142240" numCol="1" spcCol="1270" anchor="t" anchorCtr="0">
          <a:noAutofit/>
        </a:bodyPr>
        <a:lstStyle/>
        <a:p>
          <a:pPr marL="228600" lvl="1" indent="-228600" algn="l" defTabSz="889000">
            <a:lnSpc>
              <a:spcPct val="90000"/>
            </a:lnSpc>
            <a:spcBef>
              <a:spcPct val="0"/>
            </a:spcBef>
            <a:spcAft>
              <a:spcPct val="15000"/>
            </a:spcAft>
            <a:buChar char="•"/>
          </a:pPr>
          <a:r>
            <a:rPr kumimoji="1" lang="ja-JP" altLang="en-US" sz="2000" kern="1200" dirty="0">
              <a:solidFill>
                <a:schemeClr val="bg1"/>
              </a:solidFill>
            </a:rPr>
            <a:t> </a:t>
          </a:r>
          <a:r>
            <a:rPr kumimoji="1" lang="ja-JP" altLang="en-US" sz="2000" b="1" u="sng" kern="1200" dirty="0">
              <a:solidFill>
                <a:srgbClr val="FF0000"/>
              </a:solidFill>
            </a:rPr>
            <a:t>承諾書ファイル</a:t>
          </a:r>
          <a:r>
            <a:rPr kumimoji="1" lang="ja-JP" altLang="en-US" sz="2000" kern="1200" dirty="0"/>
            <a:t>をダウンロードし、印刷して使用ください。</a:t>
          </a:r>
        </a:p>
        <a:p>
          <a:pPr marL="228600" lvl="1" indent="-228600" algn="l" defTabSz="889000">
            <a:lnSpc>
              <a:spcPct val="90000"/>
            </a:lnSpc>
            <a:spcBef>
              <a:spcPct val="0"/>
            </a:spcBef>
            <a:spcAft>
              <a:spcPct val="15000"/>
            </a:spcAft>
            <a:buChar char="•"/>
          </a:pPr>
          <a:r>
            <a:rPr kumimoji="1" lang="ja-JP" altLang="en-US" sz="2000" kern="1200" dirty="0">
              <a:solidFill>
                <a:schemeClr val="bg1"/>
              </a:solidFill>
            </a:rPr>
            <a:t> </a:t>
          </a:r>
          <a:r>
            <a:rPr kumimoji="1" lang="ja-JP" altLang="en-US" sz="2000" kern="1200" dirty="0"/>
            <a:t>センターにて相談を受けられる方は当日持参し、リモートにて受けられる方は　　　　</a:t>
          </a:r>
        </a:p>
        <a:p>
          <a:pPr marL="228600" lvl="1" indent="-228600" algn="l" defTabSz="889000">
            <a:lnSpc>
              <a:spcPct val="90000"/>
            </a:lnSpc>
            <a:spcBef>
              <a:spcPct val="0"/>
            </a:spcBef>
            <a:spcAft>
              <a:spcPct val="15000"/>
            </a:spcAft>
            <a:buChar char="•"/>
          </a:pPr>
          <a:r>
            <a:rPr kumimoji="1" lang="ja-JP" altLang="en-US" sz="2000" kern="1200" dirty="0">
              <a:solidFill>
                <a:schemeClr val="bg1"/>
              </a:solidFill>
            </a:rPr>
            <a:t> </a:t>
          </a:r>
          <a:r>
            <a:rPr kumimoji="1" lang="ja-JP" altLang="en-US" sz="2000" kern="1200" dirty="0"/>
            <a:t>センターまで郵送をお願いします。</a:t>
          </a:r>
        </a:p>
        <a:p>
          <a:pPr marL="228600" lvl="1" indent="-228600" algn="l" defTabSz="889000">
            <a:lnSpc>
              <a:spcPct val="90000"/>
            </a:lnSpc>
            <a:spcBef>
              <a:spcPct val="0"/>
            </a:spcBef>
            <a:spcAft>
              <a:spcPct val="15000"/>
            </a:spcAft>
            <a:buChar char="•"/>
          </a:pPr>
          <a:r>
            <a:rPr lang="en-US" altLang="ja-JP" sz="2000" kern="1200" dirty="0">
              <a:solidFill>
                <a:schemeClr val="bg1"/>
              </a:solidFill>
            </a:rPr>
            <a:t> </a:t>
          </a:r>
          <a:r>
            <a:rPr lang="en-US" altLang="ja-JP" sz="2000" kern="1200" dirty="0"/>
            <a:t>※</a:t>
          </a:r>
          <a:r>
            <a:rPr lang="ja-JP" altLang="en-US" sz="2000" kern="1200" dirty="0"/>
            <a:t>未成年者の場合は保護者の署名・捺印が必要となります。</a:t>
          </a:r>
          <a:endParaRPr lang="en-US" altLang="ja-JP" sz="2000" kern="1200" dirty="0"/>
        </a:p>
      </dsp:txBody>
      <dsp:txXfrm>
        <a:off x="0" y="714261"/>
        <a:ext cx="10906605" cy="1986099"/>
      </dsp:txXfrm>
    </dsp:sp>
    <dsp:sp modelId="{B5E99EA0-DD8A-46CB-AEE7-BF12E88ADBD9}">
      <dsp:nvSpPr>
        <dsp:cNvPr id="0" name=""/>
        <dsp:cNvSpPr/>
      </dsp:nvSpPr>
      <dsp:spPr>
        <a:xfrm>
          <a:off x="516896" y="0"/>
          <a:ext cx="3436114" cy="655743"/>
        </a:xfrm>
        <a:prstGeom prst="round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8571" tIns="0" rIns="288571" bIns="0" numCol="1" spcCol="1270" anchor="ctr" anchorCtr="0">
          <a:noAutofit/>
        </a:bodyPr>
        <a:lstStyle/>
        <a:p>
          <a:pPr marL="0" lvl="0" indent="0" algn="l" defTabSz="1244600">
            <a:lnSpc>
              <a:spcPct val="90000"/>
            </a:lnSpc>
            <a:spcBef>
              <a:spcPct val="0"/>
            </a:spcBef>
            <a:spcAft>
              <a:spcPct val="35000"/>
            </a:spcAft>
            <a:buNone/>
          </a:pPr>
          <a:r>
            <a:rPr kumimoji="1" lang="ja-JP" altLang="en-US" sz="2800" b="1" kern="1200" dirty="0"/>
            <a:t>３</a:t>
          </a:r>
          <a:r>
            <a:rPr kumimoji="1" lang="en-US" altLang="ja-JP" sz="2800" b="1" kern="1200" dirty="0"/>
            <a:t>.</a:t>
          </a:r>
          <a:r>
            <a:rPr kumimoji="1" lang="ja-JP" altLang="en-US" sz="2800" b="1" kern="1200" dirty="0"/>
            <a:t>承諾書の作成</a:t>
          </a:r>
        </a:p>
      </dsp:txBody>
      <dsp:txXfrm>
        <a:off x="548907" y="32011"/>
        <a:ext cx="3372092" cy="591721"/>
      </dsp:txXfrm>
    </dsp:sp>
    <dsp:sp modelId="{B51CDC70-7E15-4274-B774-907AECB8B693}">
      <dsp:nvSpPr>
        <dsp:cNvPr id="0" name=""/>
        <dsp:cNvSpPr/>
      </dsp:nvSpPr>
      <dsp:spPr>
        <a:xfrm>
          <a:off x="0" y="3291241"/>
          <a:ext cx="10906605" cy="3074399"/>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46474" tIns="104140" rIns="846474" bIns="170688" numCol="1" spcCol="1270" anchor="t" anchorCtr="0">
          <a:noAutofit/>
        </a:bodyPr>
        <a:lstStyle/>
        <a:p>
          <a:pPr marL="228600" lvl="1" indent="-228600" algn="l" defTabSz="1066800">
            <a:lnSpc>
              <a:spcPct val="90000"/>
            </a:lnSpc>
            <a:spcBef>
              <a:spcPct val="0"/>
            </a:spcBef>
            <a:spcAft>
              <a:spcPct val="15000"/>
            </a:spcAft>
            <a:buNone/>
          </a:pPr>
          <a:r>
            <a:rPr kumimoji="1" lang="ja-JP" altLang="en-US" sz="2400" b="1" kern="1200" dirty="0">
              <a:solidFill>
                <a:schemeClr val="tx1"/>
              </a:solidFill>
            </a:rPr>
            <a:t>保護者や指導者の同伴もできます。</a:t>
          </a:r>
          <a:endParaRPr kumimoji="1" lang="ja-JP" altLang="en-US" sz="2400" b="0" kern="1200" dirty="0">
            <a:solidFill>
              <a:schemeClr val="tx1"/>
            </a:solidFill>
          </a:endParaRPr>
        </a:p>
        <a:p>
          <a:pPr marL="228600" lvl="1" indent="-228600" algn="l" defTabSz="889000">
            <a:lnSpc>
              <a:spcPct val="90000"/>
            </a:lnSpc>
            <a:spcBef>
              <a:spcPct val="0"/>
            </a:spcBef>
            <a:spcAft>
              <a:spcPct val="15000"/>
            </a:spcAft>
            <a:buChar char="•"/>
          </a:pPr>
          <a:r>
            <a:rPr kumimoji="1" lang="ja-JP" altLang="en-US" sz="2000" b="1" kern="1200" dirty="0">
              <a:solidFill>
                <a:schemeClr val="tx1"/>
              </a:solidFill>
            </a:rPr>
            <a:t>センターにて受けられる場合</a:t>
          </a:r>
        </a:p>
        <a:p>
          <a:pPr marL="228600" lvl="1" indent="-228600" algn="l" defTabSz="889000">
            <a:lnSpc>
              <a:spcPct val="90000"/>
            </a:lnSpc>
            <a:spcBef>
              <a:spcPct val="0"/>
            </a:spcBef>
            <a:spcAft>
              <a:spcPct val="15000"/>
            </a:spcAft>
            <a:buChar char="•"/>
          </a:pPr>
          <a:r>
            <a:rPr kumimoji="1" lang="ja-JP" altLang="en-US" sz="2000" b="0" kern="1200" dirty="0">
              <a:solidFill>
                <a:schemeClr val="bg1"/>
              </a:solidFill>
            </a:rPr>
            <a:t> </a:t>
          </a:r>
          <a:r>
            <a:rPr kumimoji="1" lang="ja-JP" altLang="en-US" sz="2000" b="0" kern="1200" dirty="0">
              <a:solidFill>
                <a:schemeClr val="tx1"/>
              </a:solidFill>
            </a:rPr>
            <a:t>：予約時間</a:t>
          </a:r>
          <a:r>
            <a:rPr kumimoji="1" lang="en-US" altLang="ja-JP" sz="2000" b="0" kern="1200" dirty="0">
              <a:solidFill>
                <a:schemeClr val="tx1"/>
              </a:solidFill>
            </a:rPr>
            <a:t>10</a:t>
          </a:r>
          <a:r>
            <a:rPr kumimoji="1" lang="ja-JP" altLang="en-US" sz="2000" b="0" kern="1200" dirty="0">
              <a:solidFill>
                <a:schemeClr val="tx1"/>
              </a:solidFill>
            </a:rPr>
            <a:t>分前にセンターにお越しください。</a:t>
          </a:r>
        </a:p>
        <a:p>
          <a:pPr marL="228600" lvl="1" indent="-228600" algn="l" defTabSz="889000">
            <a:lnSpc>
              <a:spcPct val="90000"/>
            </a:lnSpc>
            <a:spcBef>
              <a:spcPct val="0"/>
            </a:spcBef>
            <a:spcAft>
              <a:spcPct val="15000"/>
            </a:spcAft>
            <a:buChar char="•"/>
          </a:pPr>
          <a:r>
            <a:rPr kumimoji="1" lang="ja-JP" altLang="en-US" sz="2000" b="1" kern="1200" dirty="0">
              <a:solidFill>
                <a:schemeClr val="tx1"/>
              </a:solidFill>
            </a:rPr>
            <a:t>リモート（</a:t>
          </a:r>
          <a:r>
            <a:rPr kumimoji="1" lang="en-US" altLang="ja-JP" sz="2000" b="1" kern="1200" dirty="0">
              <a:solidFill>
                <a:schemeClr val="tx1"/>
              </a:solidFill>
            </a:rPr>
            <a:t>ZOOM</a:t>
          </a:r>
          <a:r>
            <a:rPr kumimoji="1" lang="ja-JP" altLang="en-US" sz="2000" b="1" kern="1200" dirty="0">
              <a:solidFill>
                <a:schemeClr val="tx1"/>
              </a:solidFill>
            </a:rPr>
            <a:t>）にて受けられる場合</a:t>
          </a:r>
        </a:p>
        <a:p>
          <a:pPr marL="228600" lvl="1" indent="-228600" algn="l" defTabSz="889000">
            <a:lnSpc>
              <a:spcPct val="90000"/>
            </a:lnSpc>
            <a:spcBef>
              <a:spcPct val="0"/>
            </a:spcBef>
            <a:spcAft>
              <a:spcPct val="15000"/>
            </a:spcAft>
            <a:buChar char="•"/>
          </a:pPr>
          <a:r>
            <a:rPr kumimoji="1" lang="en-US" altLang="ja-JP" sz="2000" b="0" kern="1200" dirty="0">
              <a:solidFill>
                <a:schemeClr val="bg1"/>
              </a:solidFill>
            </a:rPr>
            <a:t> </a:t>
          </a:r>
          <a:r>
            <a:rPr kumimoji="1" lang="ja-JP" altLang="en-US" sz="2000" b="0" kern="1200" dirty="0">
              <a:solidFill>
                <a:schemeClr val="tx1"/>
              </a:solidFill>
            </a:rPr>
            <a:t>：開始時間</a:t>
          </a:r>
          <a:r>
            <a:rPr kumimoji="1" lang="en-US" altLang="ja-JP" sz="2000" b="0" kern="1200" dirty="0">
              <a:solidFill>
                <a:schemeClr val="tx1"/>
              </a:solidFill>
            </a:rPr>
            <a:t>5</a:t>
          </a:r>
          <a:r>
            <a:rPr kumimoji="1" lang="ja-JP" altLang="en-US" sz="2000" b="0" kern="1200" dirty="0">
              <a:solidFill>
                <a:schemeClr val="tx1"/>
              </a:solidFill>
            </a:rPr>
            <a:t>分前にはミーティング室に入室ができる準備を　　　　　　　　　　　　　　</a:t>
          </a:r>
        </a:p>
        <a:p>
          <a:pPr marL="228600" lvl="1" indent="-228600" algn="l" defTabSz="889000">
            <a:lnSpc>
              <a:spcPct val="90000"/>
            </a:lnSpc>
            <a:spcBef>
              <a:spcPct val="0"/>
            </a:spcBef>
            <a:spcAft>
              <a:spcPct val="15000"/>
            </a:spcAft>
            <a:buChar char="•"/>
          </a:pPr>
          <a:r>
            <a:rPr kumimoji="1" lang="ja-JP" altLang="en-US" sz="2000" b="0" kern="1200" dirty="0">
              <a:solidFill>
                <a:schemeClr val="bg1"/>
              </a:solidFill>
            </a:rPr>
            <a:t>　</a:t>
          </a:r>
          <a:r>
            <a:rPr kumimoji="1" lang="ja-JP" altLang="en-US" sz="2000" b="0" kern="1200" dirty="0">
              <a:solidFill>
                <a:schemeClr val="tx1"/>
              </a:solidFill>
            </a:rPr>
            <a:t>お願いします。予約の時間になりましたら、開始いたします。</a:t>
          </a:r>
        </a:p>
      </dsp:txBody>
      <dsp:txXfrm>
        <a:off x="0" y="3291241"/>
        <a:ext cx="10906605" cy="3074399"/>
      </dsp:txXfrm>
    </dsp:sp>
    <dsp:sp modelId="{08AFE55B-029F-45A9-8144-D77467DE545F}">
      <dsp:nvSpPr>
        <dsp:cNvPr id="0" name=""/>
        <dsp:cNvSpPr/>
      </dsp:nvSpPr>
      <dsp:spPr>
        <a:xfrm>
          <a:off x="525387" y="2636552"/>
          <a:ext cx="4840885" cy="759058"/>
        </a:xfrm>
        <a:prstGeom prst="round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8571" tIns="0" rIns="288571" bIns="0" numCol="1" spcCol="1270" anchor="ctr" anchorCtr="0">
          <a:noAutofit/>
        </a:bodyPr>
        <a:lstStyle/>
        <a:p>
          <a:pPr marL="0" lvl="0" indent="0" algn="l" defTabSz="1244600">
            <a:lnSpc>
              <a:spcPct val="90000"/>
            </a:lnSpc>
            <a:spcBef>
              <a:spcPct val="0"/>
            </a:spcBef>
            <a:spcAft>
              <a:spcPct val="35000"/>
            </a:spcAft>
            <a:buNone/>
          </a:pPr>
          <a:r>
            <a:rPr kumimoji="1" lang="en-US" altLang="ja-JP" sz="2800" b="1" kern="1200" dirty="0">
              <a:solidFill>
                <a:schemeClr val="bg1"/>
              </a:solidFill>
            </a:rPr>
            <a:t>4.</a:t>
          </a:r>
          <a:r>
            <a:rPr kumimoji="1" lang="ja-JP" altLang="en-US" sz="2800" b="1" kern="1200" dirty="0">
              <a:solidFill>
                <a:schemeClr val="bg1"/>
              </a:solidFill>
            </a:rPr>
            <a:t>個別相談（</a:t>
          </a:r>
          <a:r>
            <a:rPr kumimoji="1" lang="en-US" altLang="ja-JP" sz="2800" b="1" kern="1200" dirty="0">
              <a:solidFill>
                <a:schemeClr val="bg1"/>
              </a:solidFill>
            </a:rPr>
            <a:t>30〜60</a:t>
          </a:r>
          <a:r>
            <a:rPr kumimoji="1" lang="ja-JP" altLang="en-US" sz="2800" b="1" kern="1200" dirty="0">
              <a:solidFill>
                <a:schemeClr val="bg1"/>
              </a:solidFill>
            </a:rPr>
            <a:t>分）</a:t>
          </a:r>
        </a:p>
      </dsp:txBody>
      <dsp:txXfrm>
        <a:off x="562441" y="2673606"/>
        <a:ext cx="4766777" cy="68495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D8029B6D-219C-4F99-B8F5-A138A914FA87}"/>
              </a:ext>
            </a:extLst>
          </p:cNvPr>
          <p:cNvSpPr>
            <a:spLocks noGrp="1"/>
          </p:cNvSpPr>
          <p:nvPr>
            <p:ph type="hdr" sz="quarter"/>
          </p:nvPr>
        </p:nvSpPr>
        <p:spPr>
          <a:xfrm>
            <a:off x="0" y="2"/>
            <a:ext cx="2945659" cy="498055"/>
          </a:xfrm>
          <a:prstGeom prst="rect">
            <a:avLst/>
          </a:prstGeom>
        </p:spPr>
        <p:txBody>
          <a:bodyPr vert="horz" lIns="91440" tIns="45720" rIns="91440" bIns="45720" rtlCol="0"/>
          <a:lstStyle>
            <a:lvl1pPr algn="l">
              <a:defRPr sz="1200"/>
            </a:lvl1pPr>
          </a:lstStyle>
          <a:p>
            <a:endParaRPr kumimoji="1" lang="ja-JP" altLang="en-US"/>
          </a:p>
        </p:txBody>
      </p:sp>
      <p:sp>
        <p:nvSpPr>
          <p:cNvPr id="4" name="フッター プレースホルダー 3">
            <a:extLst>
              <a:ext uri="{FF2B5EF4-FFF2-40B4-BE49-F238E27FC236}">
                <a16:creationId xmlns:a16="http://schemas.microsoft.com/office/drawing/2014/main" id="{327D086F-D689-436C-BE9B-3B584CF6304F}"/>
              </a:ext>
            </a:extLst>
          </p:cNvPr>
          <p:cNvSpPr>
            <a:spLocks noGrp="1"/>
          </p:cNvSpPr>
          <p:nvPr>
            <p:ph type="ftr" sz="quarter" idx="2"/>
          </p:nvPr>
        </p:nvSpPr>
        <p:spPr>
          <a:xfrm>
            <a:off x="0" y="9428585"/>
            <a:ext cx="2945659" cy="498054"/>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453333C4-6539-44A8-9C09-9C860A968D64}"/>
              </a:ext>
            </a:extLst>
          </p:cNvPr>
          <p:cNvSpPr>
            <a:spLocks noGrp="1"/>
          </p:cNvSpPr>
          <p:nvPr>
            <p:ph type="sldNum" sz="quarter" idx="3"/>
          </p:nvPr>
        </p:nvSpPr>
        <p:spPr>
          <a:xfrm>
            <a:off x="3850443" y="9428585"/>
            <a:ext cx="2945659" cy="498054"/>
          </a:xfrm>
          <a:prstGeom prst="rect">
            <a:avLst/>
          </a:prstGeom>
        </p:spPr>
        <p:txBody>
          <a:bodyPr vert="horz" lIns="91440" tIns="45720" rIns="91440" bIns="45720" rtlCol="0" anchor="b"/>
          <a:lstStyle>
            <a:lvl1pPr algn="r">
              <a:defRPr sz="1200"/>
            </a:lvl1pPr>
          </a:lstStyle>
          <a:p>
            <a:fld id="{822394EC-F34A-427F-BDB0-C227771E6D2A}" type="slidenum">
              <a:rPr kumimoji="1" lang="ja-JP" altLang="en-US" smtClean="0"/>
              <a:t>‹#›</a:t>
            </a:fld>
            <a:endParaRPr kumimoji="1" lang="ja-JP" altLang="en-US"/>
          </a:p>
        </p:txBody>
      </p:sp>
    </p:spTree>
    <p:extLst>
      <p:ext uri="{BB962C8B-B14F-4D97-AF65-F5344CB8AC3E}">
        <p14:creationId xmlns:p14="http://schemas.microsoft.com/office/powerpoint/2010/main" val="206394453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50262F7-7772-4FB8-A0E5-21ED751AE900}"/>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5C67B3B5-DDB1-4092-B155-8952952AE8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990BAC99-7F5C-47E1-9569-8A177CFCE441}"/>
              </a:ext>
            </a:extLst>
          </p:cNvPr>
          <p:cNvSpPr>
            <a:spLocks noGrp="1"/>
          </p:cNvSpPr>
          <p:nvPr>
            <p:ph type="dt" sz="half" idx="10"/>
          </p:nvPr>
        </p:nvSpPr>
        <p:spPr/>
        <p:txBody>
          <a:bodyPr/>
          <a:lstStyle/>
          <a:p>
            <a:fld id="{27964D53-1892-415A-8642-774EEAB732CF}" type="datetimeFigureOut">
              <a:rPr kumimoji="1" lang="ja-JP" altLang="en-US" smtClean="0"/>
              <a:t>2021/7/10</a:t>
            </a:fld>
            <a:endParaRPr kumimoji="1" lang="ja-JP" altLang="en-US"/>
          </a:p>
        </p:txBody>
      </p:sp>
      <p:sp>
        <p:nvSpPr>
          <p:cNvPr id="5" name="フッター プレースホルダー 4">
            <a:extLst>
              <a:ext uri="{FF2B5EF4-FFF2-40B4-BE49-F238E27FC236}">
                <a16:creationId xmlns:a16="http://schemas.microsoft.com/office/drawing/2014/main" id="{92D22D6D-5DF0-40A1-9CA7-BF152C51CC7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EBE4600-6E39-40B7-93B3-454BFA9C7F66}"/>
              </a:ext>
            </a:extLst>
          </p:cNvPr>
          <p:cNvSpPr>
            <a:spLocks noGrp="1"/>
          </p:cNvSpPr>
          <p:nvPr>
            <p:ph type="sldNum" sz="quarter" idx="12"/>
          </p:nvPr>
        </p:nvSpPr>
        <p:spPr/>
        <p:txBody>
          <a:bodyPr/>
          <a:lstStyle/>
          <a:p>
            <a:fld id="{98779F6A-CFB5-452C-A5E9-4A4962FA4F58}" type="slidenum">
              <a:rPr kumimoji="1" lang="ja-JP" altLang="en-US" smtClean="0"/>
              <a:t>‹#›</a:t>
            </a:fld>
            <a:endParaRPr kumimoji="1" lang="ja-JP" altLang="en-US"/>
          </a:p>
        </p:txBody>
      </p:sp>
    </p:spTree>
    <p:extLst>
      <p:ext uri="{BB962C8B-B14F-4D97-AF65-F5344CB8AC3E}">
        <p14:creationId xmlns:p14="http://schemas.microsoft.com/office/powerpoint/2010/main" val="42230402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C1D2BB8-BC85-449C-9B0B-B766A7E662BA}"/>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0CC55172-7452-44E3-A7FC-F3DF27D3AD3D}"/>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1BFFF87-17B8-4D27-9D06-396A7570DD94}"/>
              </a:ext>
            </a:extLst>
          </p:cNvPr>
          <p:cNvSpPr>
            <a:spLocks noGrp="1"/>
          </p:cNvSpPr>
          <p:nvPr>
            <p:ph type="dt" sz="half" idx="10"/>
          </p:nvPr>
        </p:nvSpPr>
        <p:spPr/>
        <p:txBody>
          <a:bodyPr/>
          <a:lstStyle/>
          <a:p>
            <a:fld id="{27964D53-1892-415A-8642-774EEAB732CF}" type="datetimeFigureOut">
              <a:rPr kumimoji="1" lang="ja-JP" altLang="en-US" smtClean="0"/>
              <a:t>2021/7/10</a:t>
            </a:fld>
            <a:endParaRPr kumimoji="1" lang="ja-JP" altLang="en-US"/>
          </a:p>
        </p:txBody>
      </p:sp>
      <p:sp>
        <p:nvSpPr>
          <p:cNvPr id="5" name="フッター プレースホルダー 4">
            <a:extLst>
              <a:ext uri="{FF2B5EF4-FFF2-40B4-BE49-F238E27FC236}">
                <a16:creationId xmlns:a16="http://schemas.microsoft.com/office/drawing/2014/main" id="{57D6E58A-7F85-49EA-98A5-444B2E457B9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91120BB-4020-4451-90A1-4F6B355AAFA1}"/>
              </a:ext>
            </a:extLst>
          </p:cNvPr>
          <p:cNvSpPr>
            <a:spLocks noGrp="1"/>
          </p:cNvSpPr>
          <p:nvPr>
            <p:ph type="sldNum" sz="quarter" idx="12"/>
          </p:nvPr>
        </p:nvSpPr>
        <p:spPr/>
        <p:txBody>
          <a:bodyPr/>
          <a:lstStyle/>
          <a:p>
            <a:fld id="{98779F6A-CFB5-452C-A5E9-4A4962FA4F58}" type="slidenum">
              <a:rPr kumimoji="1" lang="ja-JP" altLang="en-US" smtClean="0"/>
              <a:t>‹#›</a:t>
            </a:fld>
            <a:endParaRPr kumimoji="1" lang="ja-JP" altLang="en-US"/>
          </a:p>
        </p:txBody>
      </p:sp>
    </p:spTree>
    <p:extLst>
      <p:ext uri="{BB962C8B-B14F-4D97-AF65-F5344CB8AC3E}">
        <p14:creationId xmlns:p14="http://schemas.microsoft.com/office/powerpoint/2010/main" val="678866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B15A88AE-D11F-4475-86C1-3FD199318117}"/>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71E8EACD-0F52-44B4-B59E-E1EAA92418D7}"/>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A1FD98B-C681-44CB-885E-FE9BD1CDCFF4}"/>
              </a:ext>
            </a:extLst>
          </p:cNvPr>
          <p:cNvSpPr>
            <a:spLocks noGrp="1"/>
          </p:cNvSpPr>
          <p:nvPr>
            <p:ph type="dt" sz="half" idx="10"/>
          </p:nvPr>
        </p:nvSpPr>
        <p:spPr/>
        <p:txBody>
          <a:bodyPr/>
          <a:lstStyle/>
          <a:p>
            <a:fld id="{27964D53-1892-415A-8642-774EEAB732CF}" type="datetimeFigureOut">
              <a:rPr kumimoji="1" lang="ja-JP" altLang="en-US" smtClean="0"/>
              <a:t>2021/7/10</a:t>
            </a:fld>
            <a:endParaRPr kumimoji="1" lang="ja-JP" altLang="en-US"/>
          </a:p>
        </p:txBody>
      </p:sp>
      <p:sp>
        <p:nvSpPr>
          <p:cNvPr id="5" name="フッター プレースホルダー 4">
            <a:extLst>
              <a:ext uri="{FF2B5EF4-FFF2-40B4-BE49-F238E27FC236}">
                <a16:creationId xmlns:a16="http://schemas.microsoft.com/office/drawing/2014/main" id="{159AE0A5-ECF6-415D-BC7A-38D37DECBA3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7519342-1BFE-4C07-B117-5BBD8B1021C4}"/>
              </a:ext>
            </a:extLst>
          </p:cNvPr>
          <p:cNvSpPr>
            <a:spLocks noGrp="1"/>
          </p:cNvSpPr>
          <p:nvPr>
            <p:ph type="sldNum" sz="quarter" idx="12"/>
          </p:nvPr>
        </p:nvSpPr>
        <p:spPr/>
        <p:txBody>
          <a:bodyPr/>
          <a:lstStyle/>
          <a:p>
            <a:fld id="{98779F6A-CFB5-452C-A5E9-4A4962FA4F58}" type="slidenum">
              <a:rPr kumimoji="1" lang="ja-JP" altLang="en-US" smtClean="0"/>
              <a:t>‹#›</a:t>
            </a:fld>
            <a:endParaRPr kumimoji="1" lang="ja-JP" altLang="en-US"/>
          </a:p>
        </p:txBody>
      </p:sp>
    </p:spTree>
    <p:extLst>
      <p:ext uri="{BB962C8B-B14F-4D97-AF65-F5344CB8AC3E}">
        <p14:creationId xmlns:p14="http://schemas.microsoft.com/office/powerpoint/2010/main" val="2180757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D393914-4D75-497B-9631-F542FCD6FBE6}"/>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B422532-471B-4225-9C67-F305457B67FD}"/>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D52B871-C401-4CEF-AD2A-F4C65283C8E2}"/>
              </a:ext>
            </a:extLst>
          </p:cNvPr>
          <p:cNvSpPr>
            <a:spLocks noGrp="1"/>
          </p:cNvSpPr>
          <p:nvPr>
            <p:ph type="dt" sz="half" idx="10"/>
          </p:nvPr>
        </p:nvSpPr>
        <p:spPr/>
        <p:txBody>
          <a:bodyPr/>
          <a:lstStyle/>
          <a:p>
            <a:fld id="{27964D53-1892-415A-8642-774EEAB732CF}" type="datetimeFigureOut">
              <a:rPr kumimoji="1" lang="ja-JP" altLang="en-US" smtClean="0"/>
              <a:t>2021/7/10</a:t>
            </a:fld>
            <a:endParaRPr kumimoji="1" lang="ja-JP" altLang="en-US"/>
          </a:p>
        </p:txBody>
      </p:sp>
      <p:sp>
        <p:nvSpPr>
          <p:cNvPr id="5" name="フッター プレースホルダー 4">
            <a:extLst>
              <a:ext uri="{FF2B5EF4-FFF2-40B4-BE49-F238E27FC236}">
                <a16:creationId xmlns:a16="http://schemas.microsoft.com/office/drawing/2014/main" id="{12F104C1-FA0D-4F44-9E2A-10EF5A7486D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2302A3C-5F24-4BDB-8E0A-AC48FEC1C0D9}"/>
              </a:ext>
            </a:extLst>
          </p:cNvPr>
          <p:cNvSpPr>
            <a:spLocks noGrp="1"/>
          </p:cNvSpPr>
          <p:nvPr>
            <p:ph type="sldNum" sz="quarter" idx="12"/>
          </p:nvPr>
        </p:nvSpPr>
        <p:spPr/>
        <p:txBody>
          <a:bodyPr/>
          <a:lstStyle/>
          <a:p>
            <a:fld id="{98779F6A-CFB5-452C-A5E9-4A4962FA4F58}" type="slidenum">
              <a:rPr kumimoji="1" lang="ja-JP" altLang="en-US" smtClean="0"/>
              <a:t>‹#›</a:t>
            </a:fld>
            <a:endParaRPr kumimoji="1" lang="ja-JP" altLang="en-US"/>
          </a:p>
        </p:txBody>
      </p:sp>
    </p:spTree>
    <p:extLst>
      <p:ext uri="{BB962C8B-B14F-4D97-AF65-F5344CB8AC3E}">
        <p14:creationId xmlns:p14="http://schemas.microsoft.com/office/powerpoint/2010/main" val="1664793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BC65037-B999-40A3-AC87-C45C3CCC2454}"/>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D03DA8F-DFDB-440A-BB5F-0B691531B5D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3E0BE146-AA87-4666-A030-D9D3BF470A9C}"/>
              </a:ext>
            </a:extLst>
          </p:cNvPr>
          <p:cNvSpPr>
            <a:spLocks noGrp="1"/>
          </p:cNvSpPr>
          <p:nvPr>
            <p:ph type="dt" sz="half" idx="10"/>
          </p:nvPr>
        </p:nvSpPr>
        <p:spPr/>
        <p:txBody>
          <a:bodyPr/>
          <a:lstStyle/>
          <a:p>
            <a:fld id="{27964D53-1892-415A-8642-774EEAB732CF}" type="datetimeFigureOut">
              <a:rPr kumimoji="1" lang="ja-JP" altLang="en-US" smtClean="0"/>
              <a:t>2021/7/10</a:t>
            </a:fld>
            <a:endParaRPr kumimoji="1" lang="ja-JP" altLang="en-US"/>
          </a:p>
        </p:txBody>
      </p:sp>
      <p:sp>
        <p:nvSpPr>
          <p:cNvPr id="5" name="フッター プレースホルダー 4">
            <a:extLst>
              <a:ext uri="{FF2B5EF4-FFF2-40B4-BE49-F238E27FC236}">
                <a16:creationId xmlns:a16="http://schemas.microsoft.com/office/drawing/2014/main" id="{CC9EBF27-78F8-490F-83D8-6D6DCCB24D4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A48A91B-BB69-4B4A-996A-C0E8905CCC32}"/>
              </a:ext>
            </a:extLst>
          </p:cNvPr>
          <p:cNvSpPr>
            <a:spLocks noGrp="1"/>
          </p:cNvSpPr>
          <p:nvPr>
            <p:ph type="sldNum" sz="quarter" idx="12"/>
          </p:nvPr>
        </p:nvSpPr>
        <p:spPr/>
        <p:txBody>
          <a:bodyPr/>
          <a:lstStyle/>
          <a:p>
            <a:fld id="{98779F6A-CFB5-452C-A5E9-4A4962FA4F58}" type="slidenum">
              <a:rPr kumimoji="1" lang="ja-JP" altLang="en-US" smtClean="0"/>
              <a:t>‹#›</a:t>
            </a:fld>
            <a:endParaRPr kumimoji="1" lang="ja-JP" altLang="en-US"/>
          </a:p>
        </p:txBody>
      </p:sp>
    </p:spTree>
    <p:extLst>
      <p:ext uri="{BB962C8B-B14F-4D97-AF65-F5344CB8AC3E}">
        <p14:creationId xmlns:p14="http://schemas.microsoft.com/office/powerpoint/2010/main" val="2776519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973E9D0-87BF-40F6-9860-FE2B40716011}"/>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657AC04-F53A-428D-9E24-89B84C213825}"/>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1BB0DB6F-B0B1-484E-9ED8-6E6BFDAA6C98}"/>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73B2FDA1-37B9-4943-8B1F-C593F1D8DC52}"/>
              </a:ext>
            </a:extLst>
          </p:cNvPr>
          <p:cNvSpPr>
            <a:spLocks noGrp="1"/>
          </p:cNvSpPr>
          <p:nvPr>
            <p:ph type="dt" sz="half" idx="10"/>
          </p:nvPr>
        </p:nvSpPr>
        <p:spPr/>
        <p:txBody>
          <a:bodyPr/>
          <a:lstStyle/>
          <a:p>
            <a:fld id="{27964D53-1892-415A-8642-774EEAB732CF}" type="datetimeFigureOut">
              <a:rPr kumimoji="1" lang="ja-JP" altLang="en-US" smtClean="0"/>
              <a:t>2021/7/10</a:t>
            </a:fld>
            <a:endParaRPr kumimoji="1" lang="ja-JP" altLang="en-US"/>
          </a:p>
        </p:txBody>
      </p:sp>
      <p:sp>
        <p:nvSpPr>
          <p:cNvPr id="6" name="フッター プレースホルダー 5">
            <a:extLst>
              <a:ext uri="{FF2B5EF4-FFF2-40B4-BE49-F238E27FC236}">
                <a16:creationId xmlns:a16="http://schemas.microsoft.com/office/drawing/2014/main" id="{BE19BE6C-A697-4230-8A73-802B988AE44A}"/>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A06F300-CAD4-48C5-9976-10995DA1CE19}"/>
              </a:ext>
            </a:extLst>
          </p:cNvPr>
          <p:cNvSpPr>
            <a:spLocks noGrp="1"/>
          </p:cNvSpPr>
          <p:nvPr>
            <p:ph type="sldNum" sz="quarter" idx="12"/>
          </p:nvPr>
        </p:nvSpPr>
        <p:spPr/>
        <p:txBody>
          <a:bodyPr/>
          <a:lstStyle/>
          <a:p>
            <a:fld id="{98779F6A-CFB5-452C-A5E9-4A4962FA4F58}" type="slidenum">
              <a:rPr kumimoji="1" lang="ja-JP" altLang="en-US" smtClean="0"/>
              <a:t>‹#›</a:t>
            </a:fld>
            <a:endParaRPr kumimoji="1" lang="ja-JP" altLang="en-US"/>
          </a:p>
        </p:txBody>
      </p:sp>
    </p:spTree>
    <p:extLst>
      <p:ext uri="{BB962C8B-B14F-4D97-AF65-F5344CB8AC3E}">
        <p14:creationId xmlns:p14="http://schemas.microsoft.com/office/powerpoint/2010/main" val="2794583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CBCDF3C-62DF-465E-B38D-B9A4D51F4AE5}"/>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B749D28-E9C5-4348-8BA1-26BBB00E504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6B7D7F6F-2817-4930-BADC-FA825F586BD6}"/>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3D18B110-E6F2-49C7-BC87-2ABB542B0F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12271B00-1F26-4D10-B14A-BD157AA1625F}"/>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2C786163-64BA-4D86-B3F4-9EF4C1F6490E}"/>
              </a:ext>
            </a:extLst>
          </p:cNvPr>
          <p:cNvSpPr>
            <a:spLocks noGrp="1"/>
          </p:cNvSpPr>
          <p:nvPr>
            <p:ph type="dt" sz="half" idx="10"/>
          </p:nvPr>
        </p:nvSpPr>
        <p:spPr/>
        <p:txBody>
          <a:bodyPr/>
          <a:lstStyle/>
          <a:p>
            <a:fld id="{27964D53-1892-415A-8642-774EEAB732CF}" type="datetimeFigureOut">
              <a:rPr kumimoji="1" lang="ja-JP" altLang="en-US" smtClean="0"/>
              <a:t>2021/7/10</a:t>
            </a:fld>
            <a:endParaRPr kumimoji="1" lang="ja-JP" altLang="en-US"/>
          </a:p>
        </p:txBody>
      </p:sp>
      <p:sp>
        <p:nvSpPr>
          <p:cNvPr id="8" name="フッター プレースホルダー 7">
            <a:extLst>
              <a:ext uri="{FF2B5EF4-FFF2-40B4-BE49-F238E27FC236}">
                <a16:creationId xmlns:a16="http://schemas.microsoft.com/office/drawing/2014/main" id="{FB6F523F-CA21-452E-B4ED-CAAAD5F8D6DB}"/>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DED8B067-0F10-4F26-BE77-88470A58E446}"/>
              </a:ext>
            </a:extLst>
          </p:cNvPr>
          <p:cNvSpPr>
            <a:spLocks noGrp="1"/>
          </p:cNvSpPr>
          <p:nvPr>
            <p:ph type="sldNum" sz="quarter" idx="12"/>
          </p:nvPr>
        </p:nvSpPr>
        <p:spPr/>
        <p:txBody>
          <a:bodyPr/>
          <a:lstStyle/>
          <a:p>
            <a:fld id="{98779F6A-CFB5-452C-A5E9-4A4962FA4F58}" type="slidenum">
              <a:rPr kumimoji="1" lang="ja-JP" altLang="en-US" smtClean="0"/>
              <a:t>‹#›</a:t>
            </a:fld>
            <a:endParaRPr kumimoji="1" lang="ja-JP" altLang="en-US"/>
          </a:p>
        </p:txBody>
      </p:sp>
    </p:spTree>
    <p:extLst>
      <p:ext uri="{BB962C8B-B14F-4D97-AF65-F5344CB8AC3E}">
        <p14:creationId xmlns:p14="http://schemas.microsoft.com/office/powerpoint/2010/main" val="2426276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1E52771-1770-4153-A2B3-00A8A3552205}"/>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EF0FFB1A-E435-4EBF-8195-D8FD6AED7E1E}"/>
              </a:ext>
            </a:extLst>
          </p:cNvPr>
          <p:cNvSpPr>
            <a:spLocks noGrp="1"/>
          </p:cNvSpPr>
          <p:nvPr>
            <p:ph type="dt" sz="half" idx="10"/>
          </p:nvPr>
        </p:nvSpPr>
        <p:spPr/>
        <p:txBody>
          <a:bodyPr/>
          <a:lstStyle/>
          <a:p>
            <a:fld id="{27964D53-1892-415A-8642-774EEAB732CF}" type="datetimeFigureOut">
              <a:rPr kumimoji="1" lang="ja-JP" altLang="en-US" smtClean="0"/>
              <a:t>2021/7/10</a:t>
            </a:fld>
            <a:endParaRPr kumimoji="1" lang="ja-JP" altLang="en-US"/>
          </a:p>
        </p:txBody>
      </p:sp>
      <p:sp>
        <p:nvSpPr>
          <p:cNvPr id="4" name="フッター プレースホルダー 3">
            <a:extLst>
              <a:ext uri="{FF2B5EF4-FFF2-40B4-BE49-F238E27FC236}">
                <a16:creationId xmlns:a16="http://schemas.microsoft.com/office/drawing/2014/main" id="{5B977459-0641-4A97-B2F4-290B9AA7A166}"/>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5F6C4384-E42D-4CBD-9A8F-1C6055EEF8FE}"/>
              </a:ext>
            </a:extLst>
          </p:cNvPr>
          <p:cNvSpPr>
            <a:spLocks noGrp="1"/>
          </p:cNvSpPr>
          <p:nvPr>
            <p:ph type="sldNum" sz="quarter" idx="12"/>
          </p:nvPr>
        </p:nvSpPr>
        <p:spPr/>
        <p:txBody>
          <a:bodyPr/>
          <a:lstStyle/>
          <a:p>
            <a:fld id="{98779F6A-CFB5-452C-A5E9-4A4962FA4F58}" type="slidenum">
              <a:rPr kumimoji="1" lang="ja-JP" altLang="en-US" smtClean="0"/>
              <a:t>‹#›</a:t>
            </a:fld>
            <a:endParaRPr kumimoji="1" lang="ja-JP" altLang="en-US"/>
          </a:p>
        </p:txBody>
      </p:sp>
    </p:spTree>
    <p:extLst>
      <p:ext uri="{BB962C8B-B14F-4D97-AF65-F5344CB8AC3E}">
        <p14:creationId xmlns:p14="http://schemas.microsoft.com/office/powerpoint/2010/main" val="1429733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7354C50F-1EB9-4B54-A380-93DBE181DEEF}"/>
              </a:ext>
            </a:extLst>
          </p:cNvPr>
          <p:cNvSpPr>
            <a:spLocks noGrp="1"/>
          </p:cNvSpPr>
          <p:nvPr>
            <p:ph type="dt" sz="half" idx="10"/>
          </p:nvPr>
        </p:nvSpPr>
        <p:spPr/>
        <p:txBody>
          <a:bodyPr/>
          <a:lstStyle/>
          <a:p>
            <a:fld id="{27964D53-1892-415A-8642-774EEAB732CF}" type="datetimeFigureOut">
              <a:rPr kumimoji="1" lang="ja-JP" altLang="en-US" smtClean="0"/>
              <a:t>2021/7/10</a:t>
            </a:fld>
            <a:endParaRPr kumimoji="1" lang="ja-JP" altLang="en-US"/>
          </a:p>
        </p:txBody>
      </p:sp>
      <p:sp>
        <p:nvSpPr>
          <p:cNvPr id="3" name="フッター プレースホルダー 2">
            <a:extLst>
              <a:ext uri="{FF2B5EF4-FFF2-40B4-BE49-F238E27FC236}">
                <a16:creationId xmlns:a16="http://schemas.microsoft.com/office/drawing/2014/main" id="{44B25256-02F9-4129-9BFF-2E547D942B9C}"/>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B3FAD7BC-24FC-4632-B594-C59F0D18E6A9}"/>
              </a:ext>
            </a:extLst>
          </p:cNvPr>
          <p:cNvSpPr>
            <a:spLocks noGrp="1"/>
          </p:cNvSpPr>
          <p:nvPr>
            <p:ph type="sldNum" sz="quarter" idx="12"/>
          </p:nvPr>
        </p:nvSpPr>
        <p:spPr/>
        <p:txBody>
          <a:bodyPr/>
          <a:lstStyle/>
          <a:p>
            <a:fld id="{98779F6A-CFB5-452C-A5E9-4A4962FA4F58}" type="slidenum">
              <a:rPr kumimoji="1" lang="ja-JP" altLang="en-US" smtClean="0"/>
              <a:t>‹#›</a:t>
            </a:fld>
            <a:endParaRPr kumimoji="1" lang="ja-JP" altLang="en-US"/>
          </a:p>
        </p:txBody>
      </p:sp>
    </p:spTree>
    <p:extLst>
      <p:ext uri="{BB962C8B-B14F-4D97-AF65-F5344CB8AC3E}">
        <p14:creationId xmlns:p14="http://schemas.microsoft.com/office/powerpoint/2010/main" val="3691159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B45A7C3-EF54-47E6-A13B-9387947EFB6A}"/>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9D51A78-72A6-4C57-98D4-162B13D95E8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C7D8F18D-632A-48A2-94A1-D6332FCA19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5D34F9BB-D1F3-4810-8A60-E8E4C43B1DEF}"/>
              </a:ext>
            </a:extLst>
          </p:cNvPr>
          <p:cNvSpPr>
            <a:spLocks noGrp="1"/>
          </p:cNvSpPr>
          <p:nvPr>
            <p:ph type="dt" sz="half" idx="10"/>
          </p:nvPr>
        </p:nvSpPr>
        <p:spPr/>
        <p:txBody>
          <a:bodyPr/>
          <a:lstStyle/>
          <a:p>
            <a:fld id="{27964D53-1892-415A-8642-774EEAB732CF}" type="datetimeFigureOut">
              <a:rPr kumimoji="1" lang="ja-JP" altLang="en-US" smtClean="0"/>
              <a:t>2021/7/10</a:t>
            </a:fld>
            <a:endParaRPr kumimoji="1" lang="ja-JP" altLang="en-US"/>
          </a:p>
        </p:txBody>
      </p:sp>
      <p:sp>
        <p:nvSpPr>
          <p:cNvPr id="6" name="フッター プレースホルダー 5">
            <a:extLst>
              <a:ext uri="{FF2B5EF4-FFF2-40B4-BE49-F238E27FC236}">
                <a16:creationId xmlns:a16="http://schemas.microsoft.com/office/drawing/2014/main" id="{65C94970-5BC9-42A9-87BB-7EF81F53998E}"/>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2FD79E9-51B1-488D-80DE-A47DE9F4A6E3}"/>
              </a:ext>
            </a:extLst>
          </p:cNvPr>
          <p:cNvSpPr>
            <a:spLocks noGrp="1"/>
          </p:cNvSpPr>
          <p:nvPr>
            <p:ph type="sldNum" sz="quarter" idx="12"/>
          </p:nvPr>
        </p:nvSpPr>
        <p:spPr/>
        <p:txBody>
          <a:bodyPr/>
          <a:lstStyle/>
          <a:p>
            <a:fld id="{98779F6A-CFB5-452C-A5E9-4A4962FA4F58}" type="slidenum">
              <a:rPr kumimoji="1" lang="ja-JP" altLang="en-US" smtClean="0"/>
              <a:t>‹#›</a:t>
            </a:fld>
            <a:endParaRPr kumimoji="1" lang="ja-JP" altLang="en-US"/>
          </a:p>
        </p:txBody>
      </p:sp>
    </p:spTree>
    <p:extLst>
      <p:ext uri="{BB962C8B-B14F-4D97-AF65-F5344CB8AC3E}">
        <p14:creationId xmlns:p14="http://schemas.microsoft.com/office/powerpoint/2010/main" val="23087017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BEA6FB9-91D7-4EFA-AFC1-78FD470F6658}"/>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BC379FBB-D90C-422C-9574-02F41C5351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F98C10F0-2E37-4BB1-8720-FAAFB81E0C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EFEE698E-81BC-475B-8CFC-FB3D6A11E6FC}"/>
              </a:ext>
            </a:extLst>
          </p:cNvPr>
          <p:cNvSpPr>
            <a:spLocks noGrp="1"/>
          </p:cNvSpPr>
          <p:nvPr>
            <p:ph type="dt" sz="half" idx="10"/>
          </p:nvPr>
        </p:nvSpPr>
        <p:spPr/>
        <p:txBody>
          <a:bodyPr/>
          <a:lstStyle/>
          <a:p>
            <a:fld id="{27964D53-1892-415A-8642-774EEAB732CF}" type="datetimeFigureOut">
              <a:rPr kumimoji="1" lang="ja-JP" altLang="en-US" smtClean="0"/>
              <a:t>2021/7/10</a:t>
            </a:fld>
            <a:endParaRPr kumimoji="1" lang="ja-JP" altLang="en-US"/>
          </a:p>
        </p:txBody>
      </p:sp>
      <p:sp>
        <p:nvSpPr>
          <p:cNvPr id="6" name="フッター プレースホルダー 5">
            <a:extLst>
              <a:ext uri="{FF2B5EF4-FFF2-40B4-BE49-F238E27FC236}">
                <a16:creationId xmlns:a16="http://schemas.microsoft.com/office/drawing/2014/main" id="{0D682E72-8651-485B-A2EA-94CD80A0683A}"/>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37F4BFDE-2202-4D04-BD50-0C37BE07C0BF}"/>
              </a:ext>
            </a:extLst>
          </p:cNvPr>
          <p:cNvSpPr>
            <a:spLocks noGrp="1"/>
          </p:cNvSpPr>
          <p:nvPr>
            <p:ph type="sldNum" sz="quarter" idx="12"/>
          </p:nvPr>
        </p:nvSpPr>
        <p:spPr/>
        <p:txBody>
          <a:bodyPr/>
          <a:lstStyle/>
          <a:p>
            <a:fld id="{98779F6A-CFB5-452C-A5E9-4A4962FA4F58}" type="slidenum">
              <a:rPr kumimoji="1" lang="ja-JP" altLang="en-US" smtClean="0"/>
              <a:t>‹#›</a:t>
            </a:fld>
            <a:endParaRPr kumimoji="1" lang="ja-JP" altLang="en-US"/>
          </a:p>
        </p:txBody>
      </p:sp>
    </p:spTree>
    <p:extLst>
      <p:ext uri="{BB962C8B-B14F-4D97-AF65-F5344CB8AC3E}">
        <p14:creationId xmlns:p14="http://schemas.microsoft.com/office/powerpoint/2010/main" val="1639278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F5725CBF-FEA3-4C26-B985-B9319B4BB3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0C82583-0E8C-4507-84BA-F05C45FCCE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87649C8-8694-4825-9CBF-5FD99D51C8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964D53-1892-415A-8642-774EEAB732CF}" type="datetimeFigureOut">
              <a:rPr kumimoji="1" lang="ja-JP" altLang="en-US" smtClean="0"/>
              <a:t>2021/7/10</a:t>
            </a:fld>
            <a:endParaRPr kumimoji="1" lang="ja-JP" altLang="en-US"/>
          </a:p>
        </p:txBody>
      </p:sp>
      <p:sp>
        <p:nvSpPr>
          <p:cNvPr id="5" name="フッター プレースホルダー 4">
            <a:extLst>
              <a:ext uri="{FF2B5EF4-FFF2-40B4-BE49-F238E27FC236}">
                <a16:creationId xmlns:a16="http://schemas.microsoft.com/office/drawing/2014/main" id="{2CE87608-CA3D-4276-A6A2-B3615EC152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98D73E89-E6F7-4BA5-9470-62C32149F3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779F6A-CFB5-452C-A5E9-4A4962FA4F58}" type="slidenum">
              <a:rPr kumimoji="1" lang="ja-JP" altLang="en-US" smtClean="0"/>
              <a:t>‹#›</a:t>
            </a:fld>
            <a:endParaRPr kumimoji="1" lang="ja-JP" altLang="en-US"/>
          </a:p>
        </p:txBody>
      </p:sp>
    </p:spTree>
    <p:extLst>
      <p:ext uri="{BB962C8B-B14F-4D97-AF65-F5344CB8AC3E}">
        <p14:creationId xmlns:p14="http://schemas.microsoft.com/office/powerpoint/2010/main" val="11098404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mailto:kochi-ssc@ksc-net.or.jp"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png"/><Relationship Id="rId3" Type="http://schemas.openxmlformats.org/officeDocument/2006/relationships/diagramLayout" Target="../diagrams/layout2.xml"/><Relationship Id="rId7" Type="http://schemas.openxmlformats.org/officeDocument/2006/relationships/image" Target="../media/image3.png"/><Relationship Id="rId12" Type="http://schemas.openxmlformats.org/officeDocument/2006/relationships/image" Target="../media/image8.pn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11" Type="http://schemas.openxmlformats.org/officeDocument/2006/relationships/image" Target="../media/image7.png"/><Relationship Id="rId5" Type="http://schemas.openxmlformats.org/officeDocument/2006/relationships/diagramColors" Target="../diagrams/colors2.xml"/><Relationship Id="rId10" Type="http://schemas.openxmlformats.org/officeDocument/2006/relationships/image" Target="../media/image6.png"/><Relationship Id="rId4" Type="http://schemas.openxmlformats.org/officeDocument/2006/relationships/diagramQuickStyle" Target="../diagrams/quickStyle2.xml"/><Relationship Id="rId9" Type="http://schemas.openxmlformats.org/officeDocument/2006/relationships/image" Target="../media/image5.png"/><Relationship Id="rId14" Type="http://schemas.microsoft.com/office/2007/relationships/hdphoto" Target="../media/hdphoto2.wdp"/></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mailto:kochi-ssc@ksc-net.or.jp" TargetMode="External"/><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hyperlink" Target="mailto:kochi-ssc@ksc-net.or.jp"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mailto:kochi-ssc@ksc-net.or.jp" TargetMode="External"/><Relationship Id="rId1" Type="http://schemas.openxmlformats.org/officeDocument/2006/relationships/slideLayout" Target="../slideLayouts/slideLayout7.xml"/><Relationship Id="rId6" Type="http://schemas.microsoft.com/office/2007/relationships/hdphoto" Target="../media/hdphoto4.wdp"/><Relationship Id="rId5" Type="http://schemas.openxmlformats.org/officeDocument/2006/relationships/image" Target="../media/image14.png"/><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id="{E266745C-1903-493E-83BA-0A51F6952504}"/>
              </a:ext>
            </a:extLst>
          </p:cNvPr>
          <p:cNvSpPr txBox="1"/>
          <p:nvPr/>
        </p:nvSpPr>
        <p:spPr>
          <a:xfrm>
            <a:off x="3650973" y="333698"/>
            <a:ext cx="4890052" cy="523220"/>
          </a:xfrm>
          <a:prstGeom prst="rect">
            <a:avLst/>
          </a:prstGeom>
          <a:noFill/>
        </p:spPr>
        <p:txBody>
          <a:bodyPr wrap="square" rtlCol="0">
            <a:spAutoFit/>
          </a:bodyPr>
          <a:lstStyle/>
          <a:p>
            <a:pPr algn="ctr"/>
            <a:r>
              <a:rPr kumimoji="1" lang="ja-JP" altLang="en-US" sz="2800" dirty="0"/>
              <a:t>個別栄養相談</a:t>
            </a:r>
          </a:p>
        </p:txBody>
      </p:sp>
      <p:sp>
        <p:nvSpPr>
          <p:cNvPr id="10" name="テキスト ボックス 9">
            <a:extLst>
              <a:ext uri="{FF2B5EF4-FFF2-40B4-BE49-F238E27FC236}">
                <a16:creationId xmlns:a16="http://schemas.microsoft.com/office/drawing/2014/main" id="{CF35E4CE-C57E-427B-A92F-B5553665CA9C}"/>
              </a:ext>
            </a:extLst>
          </p:cNvPr>
          <p:cNvSpPr txBox="1"/>
          <p:nvPr/>
        </p:nvSpPr>
        <p:spPr>
          <a:xfrm>
            <a:off x="980550" y="856918"/>
            <a:ext cx="10230899" cy="1323439"/>
          </a:xfrm>
          <a:prstGeom prst="rect">
            <a:avLst/>
          </a:prstGeom>
          <a:noFill/>
        </p:spPr>
        <p:txBody>
          <a:bodyPr wrap="square" rtlCol="0">
            <a:spAutoFit/>
          </a:bodyPr>
          <a:lstStyle/>
          <a:p>
            <a:r>
              <a:rPr kumimoji="1" lang="ja-JP" altLang="en-US" sz="2000" dirty="0"/>
              <a:t>　</a:t>
            </a:r>
            <a:r>
              <a:rPr lang="ja-JP" altLang="en-US" sz="2000" dirty="0"/>
              <a:t>競技者</a:t>
            </a:r>
            <a:r>
              <a:rPr kumimoji="1" lang="ja-JP" altLang="en-US" sz="2000" dirty="0"/>
              <a:t>の目標を達成するためには</a:t>
            </a:r>
            <a:endParaRPr kumimoji="1" lang="en-US" altLang="ja-JP" sz="2000" dirty="0"/>
          </a:p>
          <a:p>
            <a:r>
              <a:rPr lang="ja-JP" altLang="en-US" sz="2000" b="1" dirty="0"/>
              <a:t>　</a:t>
            </a:r>
            <a:r>
              <a:rPr kumimoji="1" lang="en-US" altLang="ja-JP" sz="2000" b="1" dirty="0"/>
              <a:t>『</a:t>
            </a:r>
            <a:r>
              <a:rPr kumimoji="1" lang="ja-JP" altLang="en-US" sz="2000" b="1" dirty="0"/>
              <a:t>いつ</a:t>
            </a:r>
            <a:r>
              <a:rPr kumimoji="1" lang="en-US" altLang="ja-JP" sz="2000" b="1" dirty="0"/>
              <a:t>』</a:t>
            </a:r>
            <a:r>
              <a:rPr lang="en-US" altLang="ja-JP" sz="2000" b="1" dirty="0"/>
              <a:t>『</a:t>
            </a:r>
            <a:r>
              <a:rPr kumimoji="1" lang="ja-JP" altLang="en-US" sz="2000" b="1" dirty="0"/>
              <a:t>どのようなタイミングで</a:t>
            </a:r>
            <a:r>
              <a:rPr kumimoji="1" lang="en-US" altLang="ja-JP" sz="2000" b="1" dirty="0"/>
              <a:t>』『</a:t>
            </a:r>
            <a:r>
              <a:rPr kumimoji="1" lang="ja-JP" altLang="en-US" sz="2000" b="1" dirty="0"/>
              <a:t>どのような</a:t>
            </a:r>
            <a:r>
              <a:rPr kumimoji="1" lang="en-US" altLang="ja-JP" sz="2000" b="1" dirty="0"/>
              <a:t>』</a:t>
            </a:r>
            <a:r>
              <a:rPr kumimoji="1" lang="ja-JP" altLang="en-US" sz="2000" b="1" dirty="0"/>
              <a:t>食事をとるか</a:t>
            </a:r>
            <a:r>
              <a:rPr lang="ja-JP" altLang="en-US" sz="2000" dirty="0"/>
              <a:t>が重要です。</a:t>
            </a:r>
            <a:endParaRPr lang="en-US" altLang="ja-JP" sz="2000" dirty="0"/>
          </a:p>
          <a:p>
            <a:r>
              <a:rPr kumimoji="1" lang="ja-JP" altLang="en-US" sz="2000" dirty="0"/>
              <a:t>　栄養の専門家が</a:t>
            </a:r>
            <a:r>
              <a:rPr kumimoji="1" lang="en-US" altLang="ja-JP" sz="2000" dirty="0"/>
              <a:t>1</a:t>
            </a:r>
            <a:r>
              <a:rPr kumimoji="1" lang="ja-JP" altLang="en-US" sz="2000" dirty="0"/>
              <a:t>人ひとりの現在の食事傾向・運動内容から、その選手に必要な食事を　</a:t>
            </a:r>
            <a:endParaRPr kumimoji="1" lang="en-US" altLang="ja-JP" sz="2000" dirty="0"/>
          </a:p>
          <a:p>
            <a:r>
              <a:rPr lang="ja-JP" altLang="en-US" sz="2000" dirty="0"/>
              <a:t>　</a:t>
            </a:r>
            <a:r>
              <a:rPr kumimoji="1" lang="ja-JP" altLang="en-US" sz="2000" dirty="0"/>
              <a:t>提案します。</a:t>
            </a:r>
          </a:p>
        </p:txBody>
      </p:sp>
      <p:sp>
        <p:nvSpPr>
          <p:cNvPr id="12" name="四角形: 角を丸くする 11">
            <a:extLst>
              <a:ext uri="{FF2B5EF4-FFF2-40B4-BE49-F238E27FC236}">
                <a16:creationId xmlns:a16="http://schemas.microsoft.com/office/drawing/2014/main" id="{E9CFEE35-4868-462C-A264-3D7BB9DA153B}"/>
              </a:ext>
            </a:extLst>
          </p:cNvPr>
          <p:cNvSpPr/>
          <p:nvPr/>
        </p:nvSpPr>
        <p:spPr>
          <a:xfrm>
            <a:off x="1848678" y="2569595"/>
            <a:ext cx="9647583" cy="258434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65AE9BAA-FC3C-4231-BBA8-CF89F7E060AC}"/>
              </a:ext>
            </a:extLst>
          </p:cNvPr>
          <p:cNvSpPr txBox="1"/>
          <p:nvPr/>
        </p:nvSpPr>
        <p:spPr>
          <a:xfrm>
            <a:off x="4499110" y="2362215"/>
            <a:ext cx="4161183" cy="414039"/>
          </a:xfrm>
          <a:prstGeom prst="rect">
            <a:avLst/>
          </a:prstGeom>
          <a:solidFill>
            <a:srgbClr val="FFC000"/>
          </a:solidFill>
          <a:ln>
            <a:solidFill>
              <a:schemeClr val="tx1"/>
            </a:solidFill>
          </a:ln>
        </p:spPr>
        <p:txBody>
          <a:bodyPr wrap="square" rtlCol="0">
            <a:spAutoFit/>
          </a:bodyPr>
          <a:lstStyle/>
          <a:p>
            <a:r>
              <a:rPr kumimoji="1" lang="ja-JP" altLang="en-US" sz="2400" dirty="0"/>
              <a:t>このような方におすすめ！</a:t>
            </a:r>
          </a:p>
        </p:txBody>
      </p:sp>
      <p:sp>
        <p:nvSpPr>
          <p:cNvPr id="14" name="テキスト ボックス 13">
            <a:extLst>
              <a:ext uri="{FF2B5EF4-FFF2-40B4-BE49-F238E27FC236}">
                <a16:creationId xmlns:a16="http://schemas.microsoft.com/office/drawing/2014/main" id="{5CF038AC-9230-4C0C-94F3-1B8679A5473E}"/>
              </a:ext>
            </a:extLst>
          </p:cNvPr>
          <p:cNvSpPr txBox="1"/>
          <p:nvPr/>
        </p:nvSpPr>
        <p:spPr>
          <a:xfrm>
            <a:off x="2107095" y="2776254"/>
            <a:ext cx="9183756" cy="2256580"/>
          </a:xfrm>
          <a:prstGeom prst="rect">
            <a:avLst/>
          </a:prstGeom>
          <a:noFill/>
        </p:spPr>
        <p:txBody>
          <a:bodyPr wrap="square" rtlCol="0" anchor="ctr">
            <a:spAutoFit/>
          </a:bodyPr>
          <a:lstStyle/>
          <a:p>
            <a:pPr>
              <a:lnSpc>
                <a:spcPct val="150000"/>
              </a:lnSpc>
            </a:pPr>
            <a:r>
              <a:rPr kumimoji="1" lang="ja-JP" altLang="en-US" sz="2400" dirty="0"/>
              <a:t>・自身がイメージする身体を作るための食事を知りたい。</a:t>
            </a:r>
            <a:endParaRPr kumimoji="1" lang="en-US" altLang="ja-JP" sz="2400" dirty="0"/>
          </a:p>
          <a:p>
            <a:pPr>
              <a:lnSpc>
                <a:spcPct val="150000"/>
              </a:lnSpc>
            </a:pPr>
            <a:r>
              <a:rPr kumimoji="1" lang="ja-JP" altLang="en-US" sz="2400" dirty="0"/>
              <a:t>・以前できていた練習メニューについていけない。</a:t>
            </a:r>
            <a:endParaRPr kumimoji="1" lang="en-US" altLang="ja-JP" sz="2400" dirty="0"/>
          </a:p>
          <a:p>
            <a:pPr>
              <a:lnSpc>
                <a:spcPct val="150000"/>
              </a:lnSpc>
            </a:pPr>
            <a:r>
              <a:rPr lang="ja-JP" altLang="en-US" sz="2400" dirty="0"/>
              <a:t>・練習の疲労が翌日にも残る。</a:t>
            </a:r>
            <a:endParaRPr lang="en-US" altLang="ja-JP" sz="2400" dirty="0"/>
          </a:p>
          <a:p>
            <a:pPr>
              <a:lnSpc>
                <a:spcPct val="150000"/>
              </a:lnSpc>
            </a:pPr>
            <a:r>
              <a:rPr kumimoji="1" lang="ja-JP" altLang="en-US" sz="2400" dirty="0"/>
              <a:t>・必要な栄養がとれているか確認したい。</a:t>
            </a:r>
            <a:endParaRPr kumimoji="1" lang="en-US" altLang="ja-JP" sz="2400" dirty="0"/>
          </a:p>
        </p:txBody>
      </p:sp>
      <p:pic>
        <p:nvPicPr>
          <p:cNvPr id="11" name="図 10">
            <a:extLst>
              <a:ext uri="{FF2B5EF4-FFF2-40B4-BE49-F238E27FC236}">
                <a16:creationId xmlns:a16="http://schemas.microsoft.com/office/drawing/2014/main" id="{3BDF2F37-5EED-43C5-A02E-CFE8B5C19D97}"/>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0" b="98889" l="0" r="100000">
                        <a14:foregroundMark x1="21833" y1="8571" x2="21833" y2="8571"/>
                        <a14:foregroundMark x1="23667" y1="7143" x2="23667" y2="7143"/>
                        <a14:foregroundMark x1="24833" y1="4921" x2="24833" y2="4921"/>
                        <a14:foregroundMark x1="27333" y1="3175" x2="27333" y2="3175"/>
                        <a14:foregroundMark x1="32500" y1="7937" x2="32500" y2="7937"/>
                        <a14:foregroundMark x1="61833" y1="11270" x2="61833" y2="11270"/>
                        <a14:foregroundMark x1="60333" y1="33968" x2="60333" y2="33968"/>
                        <a14:foregroundMark x1="38000" y1="16508" x2="38000" y2="16508"/>
                        <a14:foregroundMark x1="68917" y1="5238" x2="68917" y2="5238"/>
                        <a14:foregroundMark x1="75083" y1="10635" x2="75083" y2="10635"/>
                        <a14:foregroundMark x1="77750" y1="14444" x2="78000" y2="15397"/>
                        <a14:foregroundMark x1="79333" y1="18571" x2="79333" y2="18571"/>
                        <a14:foregroundMark x1="78417" y1="33333" x2="78417" y2="33333"/>
                        <a14:foregroundMark x1="79000" y1="38254" x2="79000" y2="38254"/>
                        <a14:foregroundMark x1="28417" y1="9365" x2="28417" y2="9365"/>
                        <a14:foregroundMark x1="29750" y1="7460" x2="29750" y2="7460"/>
                        <a14:foregroundMark x1="19667" y1="19206" x2="19667" y2="19206"/>
                        <a14:foregroundMark x1="19667" y1="19206" x2="19667" y2="19206"/>
                        <a14:foregroundMark x1="15833" y1="43492" x2="15833" y2="43492"/>
                        <a14:foregroundMark x1="32750" y1="6667" x2="32750" y2="6667"/>
                        <a14:foregroundMark x1="31667" y1="2698" x2="31667" y2="2698"/>
                        <a14:foregroundMark x1="33167" y1="5238" x2="33167" y2="5238"/>
                        <a14:foregroundMark x1="34500" y1="7143" x2="34500" y2="7143"/>
                        <a14:foregroundMark x1="35333" y1="9365" x2="35333" y2="9365"/>
                        <a14:foregroundMark x1="35500" y1="9524" x2="35500" y2="9524"/>
                        <a14:foregroundMark x1="36417" y1="10317" x2="36417" y2="10317"/>
                        <a14:foregroundMark x1="37583" y1="11746" x2="37583" y2="11746"/>
                        <a14:foregroundMark x1="37583" y1="11905" x2="37583" y2="11905"/>
                        <a14:foregroundMark x1="38000" y1="13333" x2="38000" y2="14127"/>
                        <a14:foregroundMark x1="39083" y1="23810" x2="39083" y2="23810"/>
                        <a14:foregroundMark x1="38083" y1="20952" x2="38083" y2="20952"/>
                        <a14:foregroundMark x1="38083" y1="20952" x2="38083" y2="20952"/>
                        <a14:foregroundMark x1="38083" y1="20952" x2="38083" y2="20952"/>
                        <a14:foregroundMark x1="35167" y1="2381" x2="35167" y2="2381"/>
                        <a14:foregroundMark x1="35167" y1="2381" x2="35167" y2="2381"/>
                        <a14:foregroundMark x1="20000" y1="12540" x2="20000" y2="12540"/>
                        <a14:foregroundMark x1="20000" y1="12540" x2="20000" y2="12540"/>
                        <a14:foregroundMark x1="19833" y1="22698" x2="19833" y2="22698"/>
                        <a14:foregroundMark x1="19833" y1="22698" x2="19833" y2="22698"/>
                        <a14:foregroundMark x1="19833" y1="22698" x2="19833" y2="22698"/>
                        <a14:foregroundMark x1="16417" y1="43333" x2="16417" y2="43333"/>
                        <a14:foregroundMark x1="16417" y1="43333" x2="16417" y2="43333"/>
                        <a14:foregroundMark x1="15833" y1="46349" x2="15833" y2="46349"/>
                        <a14:foregroundMark x1="15833" y1="46349" x2="15833" y2="46349"/>
                        <a14:foregroundMark x1="60917" y1="36667" x2="60917" y2="36667"/>
                        <a14:foregroundMark x1="60917" y1="36667" x2="60917" y2="36667"/>
                        <a14:foregroundMark x1="77500" y1="36667" x2="77500" y2="36667"/>
                        <a14:foregroundMark x1="77500" y1="36667" x2="77500" y2="36667"/>
                        <a14:foregroundMark x1="56500" y1="43810" x2="56500" y2="43810"/>
                        <a14:foregroundMark x1="56500" y1="43810" x2="56500" y2="43810"/>
                        <a14:foregroundMark x1="56417" y1="42698" x2="56417" y2="42698"/>
                        <a14:foregroundMark x1="56417" y1="42698" x2="56417" y2="42698"/>
                        <a14:foregroundMark x1="56083" y1="46349" x2="56083" y2="46349"/>
                        <a14:foregroundMark x1="56083" y1="46349" x2="56083" y2="46349"/>
                        <a14:backgroundMark x1="23583" y1="952" x2="23583" y2="952"/>
                        <a14:backgroundMark x1="23583" y1="952" x2="23583" y2="952"/>
                      </a14:backgroundRemoval>
                    </a14:imgEffect>
                  </a14:imgLayer>
                </a14:imgProps>
              </a:ext>
            </a:extLst>
          </a:blip>
          <a:stretch>
            <a:fillRect/>
          </a:stretch>
        </p:blipFill>
        <p:spPr>
          <a:xfrm>
            <a:off x="8786519" y="5249417"/>
            <a:ext cx="2709742" cy="1422615"/>
          </a:xfrm>
          <a:prstGeom prst="rect">
            <a:avLst/>
          </a:prstGeom>
        </p:spPr>
      </p:pic>
      <p:pic>
        <p:nvPicPr>
          <p:cNvPr id="3" name="図 2">
            <a:extLst>
              <a:ext uri="{FF2B5EF4-FFF2-40B4-BE49-F238E27FC236}">
                <a16:creationId xmlns:a16="http://schemas.microsoft.com/office/drawing/2014/main" id="{4962FC8A-0E0B-4B0B-B9D0-06D30D535A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89013" y="3703854"/>
            <a:ext cx="1888873" cy="2113721"/>
          </a:xfrm>
          <a:prstGeom prst="rect">
            <a:avLst/>
          </a:prstGeom>
        </p:spPr>
      </p:pic>
    </p:spTree>
    <p:extLst>
      <p:ext uri="{BB962C8B-B14F-4D97-AF65-F5344CB8AC3E}">
        <p14:creationId xmlns:p14="http://schemas.microsoft.com/office/powerpoint/2010/main" val="10007278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00504FF8-C480-4581-AB59-FEE4EE03EE1C}"/>
              </a:ext>
            </a:extLst>
          </p:cNvPr>
          <p:cNvSpPr txBox="1"/>
          <p:nvPr/>
        </p:nvSpPr>
        <p:spPr>
          <a:xfrm>
            <a:off x="132521" y="26644"/>
            <a:ext cx="2146852" cy="461665"/>
          </a:xfrm>
          <a:prstGeom prst="rect">
            <a:avLst/>
          </a:prstGeom>
          <a:noFill/>
        </p:spPr>
        <p:txBody>
          <a:bodyPr wrap="square" rtlCol="0">
            <a:spAutoFit/>
          </a:bodyPr>
          <a:lstStyle/>
          <a:p>
            <a:r>
              <a:rPr kumimoji="1" lang="ja-JP" altLang="en-US" sz="2400" b="1" dirty="0"/>
              <a:t>食事調査の例</a:t>
            </a:r>
          </a:p>
        </p:txBody>
      </p:sp>
      <p:pic>
        <p:nvPicPr>
          <p:cNvPr id="6" name="図 5">
            <a:extLst>
              <a:ext uri="{FF2B5EF4-FFF2-40B4-BE49-F238E27FC236}">
                <a16:creationId xmlns:a16="http://schemas.microsoft.com/office/drawing/2014/main" id="{A8295002-09A6-410D-A742-8B6D11392EE8}"/>
              </a:ext>
            </a:extLst>
          </p:cNvPr>
          <p:cNvPicPr>
            <a:picLocks noChangeAspect="1"/>
          </p:cNvPicPr>
          <p:nvPr/>
        </p:nvPicPr>
        <p:blipFill>
          <a:blip r:embed="rId2"/>
          <a:stretch>
            <a:fillRect/>
          </a:stretch>
        </p:blipFill>
        <p:spPr>
          <a:xfrm>
            <a:off x="1449059" y="488309"/>
            <a:ext cx="10100021" cy="6243055"/>
          </a:xfrm>
          <a:prstGeom prst="rect">
            <a:avLst/>
          </a:prstGeom>
        </p:spPr>
      </p:pic>
    </p:spTree>
    <p:extLst>
      <p:ext uri="{BB962C8B-B14F-4D97-AF65-F5344CB8AC3E}">
        <p14:creationId xmlns:p14="http://schemas.microsoft.com/office/powerpoint/2010/main" val="25059728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407EFD24-3BB5-4D70-8265-18B69D06E34B}"/>
              </a:ext>
            </a:extLst>
          </p:cNvPr>
          <p:cNvPicPr>
            <a:picLocks noChangeAspect="1"/>
          </p:cNvPicPr>
          <p:nvPr/>
        </p:nvPicPr>
        <p:blipFill rotWithShape="1">
          <a:blip r:embed="rId2"/>
          <a:srcRect t="1513"/>
          <a:stretch/>
        </p:blipFill>
        <p:spPr>
          <a:xfrm>
            <a:off x="1197147" y="188748"/>
            <a:ext cx="9797705" cy="6480503"/>
          </a:xfrm>
          <a:prstGeom prst="rect">
            <a:avLst/>
          </a:prstGeom>
        </p:spPr>
      </p:pic>
    </p:spTree>
    <p:extLst>
      <p:ext uri="{BB962C8B-B14F-4D97-AF65-F5344CB8AC3E}">
        <p14:creationId xmlns:p14="http://schemas.microsoft.com/office/powerpoint/2010/main" val="27846556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4342739E-1292-48BD-8417-67E05C595FE3}"/>
              </a:ext>
            </a:extLst>
          </p:cNvPr>
          <p:cNvSpPr txBox="1"/>
          <p:nvPr/>
        </p:nvSpPr>
        <p:spPr>
          <a:xfrm>
            <a:off x="2818658" y="250339"/>
            <a:ext cx="6347791" cy="523220"/>
          </a:xfrm>
          <a:prstGeom prst="rect">
            <a:avLst/>
          </a:prstGeom>
          <a:noFill/>
        </p:spPr>
        <p:txBody>
          <a:bodyPr wrap="square" rtlCol="0">
            <a:spAutoFit/>
          </a:bodyPr>
          <a:lstStyle/>
          <a:p>
            <a:pPr algn="ctr"/>
            <a:r>
              <a:rPr kumimoji="1" lang="ja-JP" altLang="en-US" sz="2800" b="1" dirty="0"/>
              <a:t>～個別栄養相談の流れ～</a:t>
            </a:r>
          </a:p>
        </p:txBody>
      </p:sp>
      <p:grpSp>
        <p:nvGrpSpPr>
          <p:cNvPr id="4" name="グループ化 3">
            <a:extLst>
              <a:ext uri="{FF2B5EF4-FFF2-40B4-BE49-F238E27FC236}">
                <a16:creationId xmlns:a16="http://schemas.microsoft.com/office/drawing/2014/main" id="{D23AD615-63B2-4849-89C6-8448495DB259}"/>
              </a:ext>
            </a:extLst>
          </p:cNvPr>
          <p:cNvGrpSpPr/>
          <p:nvPr/>
        </p:nvGrpSpPr>
        <p:grpSpPr>
          <a:xfrm>
            <a:off x="253044" y="1564728"/>
            <a:ext cx="11479021" cy="5293272"/>
            <a:chOff x="-206891" y="268929"/>
            <a:chExt cx="11479021" cy="2826965"/>
          </a:xfrm>
        </p:grpSpPr>
        <p:sp>
          <p:nvSpPr>
            <p:cNvPr id="5" name="正方形/長方形 4">
              <a:extLst>
                <a:ext uri="{FF2B5EF4-FFF2-40B4-BE49-F238E27FC236}">
                  <a16:creationId xmlns:a16="http://schemas.microsoft.com/office/drawing/2014/main" id="{F597BE18-D2A1-4549-8BB5-78F053F57F17}"/>
                </a:ext>
              </a:extLst>
            </p:cNvPr>
            <p:cNvSpPr/>
            <p:nvPr/>
          </p:nvSpPr>
          <p:spPr>
            <a:xfrm>
              <a:off x="0" y="268930"/>
              <a:ext cx="10786017" cy="1444433"/>
            </a:xfrm>
            <a:prstGeom prst="rect">
              <a:avLst/>
            </a:prstGeom>
            <a:ln>
              <a:no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7" name="テキスト ボックス 6">
              <a:extLst>
                <a:ext uri="{FF2B5EF4-FFF2-40B4-BE49-F238E27FC236}">
                  <a16:creationId xmlns:a16="http://schemas.microsoft.com/office/drawing/2014/main" id="{C9A62FBD-7DB2-42F0-B6C6-FA1FA442FEA7}"/>
                </a:ext>
              </a:extLst>
            </p:cNvPr>
            <p:cNvSpPr txBox="1"/>
            <p:nvPr/>
          </p:nvSpPr>
          <p:spPr>
            <a:xfrm>
              <a:off x="-206891" y="268929"/>
              <a:ext cx="11479021" cy="282696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37115" tIns="437388" rIns="837115" bIns="128016" numCol="1" spcCol="1270" anchor="t" anchorCtr="0">
              <a:noAutofit/>
            </a:bodyPr>
            <a:lstStyle/>
            <a:p>
              <a:pPr marL="171450" lvl="1" indent="-171450" algn="l" defTabSz="800100">
                <a:lnSpc>
                  <a:spcPct val="90000"/>
                </a:lnSpc>
                <a:spcBef>
                  <a:spcPct val="0"/>
                </a:spcBef>
                <a:spcAft>
                  <a:spcPct val="15000"/>
                </a:spcAft>
                <a:buChar char="•"/>
              </a:pPr>
              <a:r>
                <a:rPr kumimoji="1" lang="ja-JP" altLang="en-US" sz="1800" kern="1200" dirty="0">
                  <a:solidFill>
                    <a:schemeClr val="bg1"/>
                  </a:solidFill>
                </a:rPr>
                <a:t>　</a:t>
              </a:r>
              <a:r>
                <a:rPr kumimoji="1" lang="ja-JP" altLang="en-US" sz="2000" kern="1200" dirty="0"/>
                <a:t>電話、もしくは栄養サポート申込フォーム（食生活アンケート）にて、希望日時等をお知らせください。</a:t>
              </a:r>
              <a:endParaRPr kumimoji="1" lang="en-US" altLang="ja-JP" sz="2000" kern="1200" dirty="0"/>
            </a:p>
            <a:p>
              <a:pPr marL="171450" lvl="1" indent="-171450" algn="l" defTabSz="800100">
                <a:lnSpc>
                  <a:spcPct val="90000"/>
                </a:lnSpc>
                <a:spcBef>
                  <a:spcPct val="0"/>
                </a:spcBef>
                <a:spcAft>
                  <a:spcPct val="15000"/>
                </a:spcAft>
                <a:buChar char="•"/>
              </a:pPr>
              <a:r>
                <a:rPr lang="ja-JP" altLang="en-US" sz="2000" dirty="0">
                  <a:solidFill>
                    <a:schemeClr val="bg1"/>
                  </a:solidFill>
                </a:rPr>
                <a:t>　</a:t>
              </a:r>
              <a:r>
                <a:rPr lang="ja-JP" altLang="en-US" sz="2000" dirty="0"/>
                <a:t>センターより決定、もしくは時間変更を依頼するための折り返しの電話をさせていただき、これをもって受付完了といたします。</a:t>
              </a:r>
              <a:endParaRPr kumimoji="1" lang="ja-JP" altLang="en-US" sz="2000" kern="1200" dirty="0"/>
            </a:p>
            <a:p>
              <a:pPr marL="171450" lvl="1" indent="-171450" algn="l" defTabSz="800100">
                <a:lnSpc>
                  <a:spcPct val="90000"/>
                </a:lnSpc>
                <a:spcBef>
                  <a:spcPct val="0"/>
                </a:spcBef>
                <a:spcAft>
                  <a:spcPct val="15000"/>
                </a:spcAft>
                <a:buChar char="•"/>
              </a:pPr>
              <a:r>
                <a:rPr kumimoji="1" lang="ja-JP" altLang="en-US" sz="2000" kern="1200" dirty="0">
                  <a:solidFill>
                    <a:schemeClr val="bg1"/>
                  </a:solidFill>
                </a:rPr>
                <a:t> </a:t>
              </a:r>
              <a:r>
                <a:rPr lang="en-US" altLang="ja-JP" sz="2000" b="1" dirty="0">
                  <a:solidFill>
                    <a:schemeClr val="tx1"/>
                  </a:solidFill>
                </a:rPr>
                <a:t>※</a:t>
              </a:r>
              <a:r>
                <a:rPr kumimoji="1" lang="ja-JP" altLang="en-US" sz="2000" b="1" kern="1200" dirty="0"/>
                <a:t>栄養相談を希望された理由や要望をお聞かせください。</a:t>
              </a:r>
              <a:endParaRPr kumimoji="1" lang="en-US" altLang="ja-JP" sz="2000" b="1" kern="1200" dirty="0"/>
            </a:p>
            <a:p>
              <a:pPr marL="0" lvl="1" algn="l" defTabSz="800100">
                <a:lnSpc>
                  <a:spcPct val="90000"/>
                </a:lnSpc>
                <a:spcBef>
                  <a:spcPct val="0"/>
                </a:spcBef>
                <a:spcAft>
                  <a:spcPct val="15000"/>
                </a:spcAft>
              </a:pPr>
              <a:r>
                <a:rPr kumimoji="1" lang="ja-JP" altLang="en-US" sz="2000" b="1" kern="1200" dirty="0"/>
                <a:t>　</a:t>
              </a:r>
              <a:r>
                <a:rPr kumimoji="1" lang="en-US" altLang="ja-JP" sz="2000" b="1" kern="1200" dirty="0"/>
                <a:t>※ZOOM</a:t>
              </a:r>
              <a:r>
                <a:rPr kumimoji="1" lang="ja-JP" altLang="en-US" sz="2000" b="1" kern="1200" dirty="0"/>
                <a:t>にて相談を受けられる方</a:t>
              </a:r>
              <a:endParaRPr kumimoji="1" lang="en-US" altLang="ja-JP" sz="2000" b="1" kern="1200" dirty="0"/>
            </a:p>
            <a:p>
              <a:pPr algn="just"/>
              <a:r>
                <a:rPr lang="ja-JP" altLang="en-US" sz="2000" dirty="0"/>
                <a:t>　　　</a:t>
              </a:r>
              <a:r>
                <a:rPr lang="en-US" altLang="ja-JP" sz="2000" kern="100" dirty="0">
                  <a:effectLst/>
                  <a:latin typeface="游ゴシック" panose="020B0400000000000000" pitchFamily="50" charset="-128"/>
                  <a:ea typeface="游ゴシック" panose="020B0400000000000000" pitchFamily="50" charset="-128"/>
                  <a:cs typeface="Times New Roman" panose="02020603050405020304" pitchFamily="18" charset="0"/>
                </a:rPr>
                <a:t>ZOOM</a:t>
              </a:r>
              <a:r>
                <a:rPr lang="ja-JP" altLang="ja-JP" sz="2000" kern="100" dirty="0">
                  <a:effectLst/>
                  <a:latin typeface="游ゴシック" panose="020B0400000000000000" pitchFamily="50" charset="-128"/>
                  <a:ea typeface="游ゴシック" panose="020B0400000000000000" pitchFamily="50" charset="-128"/>
                  <a:cs typeface="Times New Roman" panose="02020603050405020304" pitchFamily="18" charset="0"/>
                </a:rPr>
                <a:t>のアドレスを</a:t>
              </a:r>
              <a:r>
                <a:rPr lang="ja-JP" altLang="en-US" sz="2000" kern="100" dirty="0">
                  <a:effectLst/>
                  <a:latin typeface="游ゴシック" panose="020B0400000000000000" pitchFamily="50" charset="-128"/>
                  <a:ea typeface="游ゴシック" panose="020B0400000000000000" pitchFamily="50" charset="-128"/>
                  <a:cs typeface="Times New Roman" panose="02020603050405020304" pitchFamily="18" charset="0"/>
                </a:rPr>
                <a:t>相談日の</a:t>
              </a:r>
              <a:r>
                <a:rPr lang="en-US" altLang="ja-JP" sz="2000" kern="100" dirty="0">
                  <a:effectLst/>
                  <a:latin typeface="游ゴシック" panose="020B0400000000000000" pitchFamily="50" charset="-128"/>
                  <a:ea typeface="游ゴシック" panose="020B0400000000000000" pitchFamily="50" charset="-128"/>
                  <a:cs typeface="Times New Roman" panose="02020603050405020304" pitchFamily="18" charset="0"/>
                </a:rPr>
                <a:t>1</a:t>
              </a:r>
              <a:r>
                <a:rPr lang="ja-JP" altLang="en-US" sz="2000" kern="100" dirty="0">
                  <a:effectLst/>
                  <a:latin typeface="游ゴシック" panose="020B0400000000000000" pitchFamily="50" charset="-128"/>
                  <a:ea typeface="游ゴシック" panose="020B0400000000000000" pitchFamily="50" charset="-128"/>
                  <a:cs typeface="Times New Roman" panose="02020603050405020304" pitchFamily="18" charset="0"/>
                </a:rPr>
                <a:t>週間前に</a:t>
              </a:r>
              <a:r>
                <a:rPr lang="ja-JP" altLang="ja-JP" sz="2000" kern="100" dirty="0">
                  <a:effectLst/>
                  <a:latin typeface="游ゴシック" panose="020B0400000000000000" pitchFamily="50" charset="-128"/>
                  <a:ea typeface="游ゴシック" panose="020B0400000000000000" pitchFamily="50" charset="-128"/>
                  <a:cs typeface="Times New Roman" panose="02020603050405020304" pitchFamily="18" charset="0"/>
                </a:rPr>
                <a:t>メールで送付</a:t>
              </a:r>
              <a:r>
                <a:rPr lang="ja-JP" altLang="en-US" sz="2000" kern="100" dirty="0">
                  <a:effectLst/>
                  <a:latin typeface="游ゴシック" panose="020B0400000000000000" pitchFamily="50" charset="-128"/>
                  <a:ea typeface="游ゴシック" panose="020B0400000000000000" pitchFamily="50" charset="-128"/>
                  <a:cs typeface="Times New Roman" panose="02020603050405020304" pitchFamily="18" charset="0"/>
                </a:rPr>
                <a:t>いたします。</a:t>
              </a:r>
              <a:endParaRPr lang="en-US" altLang="ja-JP" sz="20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p>
              <a:pPr algn="just"/>
              <a:r>
                <a:rPr lang="ja-JP" altLang="en-US" sz="2000" kern="100" dirty="0">
                  <a:latin typeface="游ゴシック" panose="020B0400000000000000" pitchFamily="50" charset="-128"/>
                  <a:ea typeface="游ゴシック" panose="020B0400000000000000" pitchFamily="50" charset="-128"/>
                  <a:cs typeface="Times New Roman" panose="02020603050405020304" pitchFamily="18" charset="0"/>
                </a:rPr>
                <a:t>　　　</a:t>
              </a:r>
              <a:r>
                <a:rPr lang="en-US" altLang="ja-JP" sz="2000" dirty="0">
                  <a:effectLst/>
                  <a:latin typeface="游ゴシック" panose="020B0400000000000000" pitchFamily="50" charset="-128"/>
                  <a:cs typeface="Times New Roman" panose="02020603050405020304" pitchFamily="18" charset="0"/>
                </a:rPr>
                <a:t>SSC</a:t>
              </a:r>
              <a:r>
                <a:rPr lang="ja-JP" altLang="ja-JP" sz="2000" dirty="0">
                  <a:effectLst/>
                  <a:ea typeface="游ゴシック" panose="020B0400000000000000" pitchFamily="50" charset="-128"/>
                  <a:cs typeface="Times New Roman" panose="02020603050405020304" pitchFamily="18" charset="0"/>
                </a:rPr>
                <a:t>からのメールが届かない場合は連絡して下さい</a:t>
              </a:r>
              <a:r>
                <a:rPr lang="ja-JP" altLang="en-US" sz="2000" dirty="0">
                  <a:effectLst/>
                  <a:ea typeface="游ゴシック" panose="020B0400000000000000" pitchFamily="50" charset="-128"/>
                  <a:cs typeface="Times New Roman" panose="02020603050405020304" pitchFamily="18" charset="0"/>
                </a:rPr>
                <a:t>。</a:t>
              </a:r>
              <a:endParaRPr lang="en-US" altLang="ja-JP" sz="2000" dirty="0">
                <a:effectLst/>
                <a:ea typeface="游ゴシック" panose="020B0400000000000000" pitchFamily="50" charset="-128"/>
                <a:cs typeface="Times New Roman" panose="02020603050405020304" pitchFamily="18" charset="0"/>
              </a:endParaRPr>
            </a:p>
            <a:p>
              <a:pPr algn="just"/>
              <a:r>
                <a:rPr kumimoji="1" lang="ja-JP" altLang="en-US" sz="2000" kern="1200" dirty="0">
                  <a:ea typeface="游ゴシック" panose="020B0400000000000000" pitchFamily="50" charset="-128"/>
                  <a:cs typeface="Times New Roman" panose="02020603050405020304" pitchFamily="18" charset="0"/>
                </a:rPr>
                <a:t>　</a:t>
              </a:r>
              <a:r>
                <a:rPr kumimoji="1" lang="en-US" altLang="ja-JP" sz="2000" kern="1200" dirty="0">
                  <a:ea typeface="游ゴシック" panose="020B0400000000000000" pitchFamily="50" charset="-128"/>
                  <a:cs typeface="Times New Roman" panose="02020603050405020304" pitchFamily="18" charset="0"/>
                </a:rPr>
                <a:t>&lt;</a:t>
              </a:r>
              <a:r>
                <a:rPr kumimoji="1" lang="ja-JP" altLang="en-US" sz="2000" kern="1200" dirty="0">
                  <a:ea typeface="游ゴシック" panose="020B0400000000000000" pitchFamily="50" charset="-128"/>
                  <a:cs typeface="Times New Roman" panose="02020603050405020304" pitchFamily="18" charset="0"/>
                </a:rPr>
                <a:t>注意</a:t>
              </a:r>
              <a:r>
                <a:rPr kumimoji="1" lang="en-US" altLang="ja-JP" sz="2000" kern="1200" dirty="0">
                  <a:ea typeface="游ゴシック" panose="020B0400000000000000" pitchFamily="50" charset="-128"/>
                  <a:cs typeface="Times New Roman" panose="02020603050405020304" pitchFamily="18" charset="0"/>
                </a:rPr>
                <a:t>&gt;</a:t>
              </a:r>
            </a:p>
            <a:p>
              <a:pPr algn="just"/>
              <a:r>
                <a:rPr kumimoji="1" lang="ja-JP" altLang="en-US" sz="2000" kern="1200" dirty="0"/>
                <a:t>　　・携帯電話への迷惑メール防止のため、パソコンからのメール受信を制限する</a:t>
              </a:r>
              <a:endParaRPr kumimoji="1" lang="en-US" altLang="ja-JP" sz="2000" kern="1200" dirty="0"/>
            </a:p>
            <a:p>
              <a:pPr algn="just"/>
              <a:r>
                <a:rPr lang="ja-JP" altLang="en-US" sz="2000" dirty="0"/>
                <a:t>　　　</a:t>
              </a:r>
              <a:r>
                <a:rPr kumimoji="1" lang="ja-JP" altLang="en-US" sz="2000" kern="1200" dirty="0"/>
                <a:t>設定をされている方は高知県スポーツ科学センター（</a:t>
              </a:r>
              <a:r>
                <a:rPr kumimoji="1" lang="en-US" altLang="ja-JP" sz="2000" kern="1200" dirty="0">
                  <a:hlinkClick r:id="rId2"/>
                </a:rPr>
                <a:t>kochi-ssc@ksc-net.or.jp</a:t>
              </a:r>
              <a:r>
                <a:rPr kumimoji="1" lang="en-US" altLang="ja-JP" sz="2000" kern="1200" dirty="0"/>
                <a:t>)</a:t>
              </a:r>
            </a:p>
            <a:p>
              <a:pPr algn="just"/>
              <a:r>
                <a:rPr lang="en-US" altLang="ja-JP" sz="2000" dirty="0"/>
                <a:t>          </a:t>
              </a:r>
              <a:r>
                <a:rPr kumimoji="1" lang="ja-JP" altLang="en-US" sz="2000" kern="1200" dirty="0"/>
                <a:t>からのメールを受信可能な設定にお願いします。</a:t>
              </a:r>
              <a:endParaRPr kumimoji="1" lang="en-US" altLang="ja-JP" sz="2000" kern="1200" dirty="0"/>
            </a:p>
            <a:p>
              <a:pPr algn="just"/>
              <a:r>
                <a:rPr lang="ja-JP" altLang="en-US" sz="2000" dirty="0"/>
                <a:t>　　・</a:t>
              </a:r>
              <a:r>
                <a:rPr lang="en-US" altLang="ja-JP" sz="2000" dirty="0"/>
                <a:t>『</a:t>
              </a:r>
              <a:r>
                <a:rPr lang="ja-JP" altLang="en-US" sz="2000" dirty="0"/>
                <a:t>迷惑フォルダ</a:t>
              </a:r>
              <a:r>
                <a:rPr lang="en-US" altLang="ja-JP" sz="2000" dirty="0"/>
                <a:t>』</a:t>
              </a:r>
              <a:r>
                <a:rPr lang="ja-JP" altLang="en-US" sz="2000" dirty="0"/>
                <a:t>等に自動的に振り分けられている可能性がありますので</a:t>
              </a:r>
              <a:endParaRPr lang="en-US" altLang="ja-JP" sz="2000" dirty="0"/>
            </a:p>
            <a:p>
              <a:pPr algn="just"/>
              <a:r>
                <a:rPr kumimoji="1" lang="ja-JP" altLang="en-US" sz="2000" kern="1200" dirty="0"/>
                <a:t>　　　一度ご確認いただきますようお願いいたします。</a:t>
              </a:r>
              <a:endParaRPr kumimoji="1" lang="en-US" altLang="ja-JP" sz="2000" kern="1200" dirty="0"/>
            </a:p>
            <a:p>
              <a:pPr algn="just"/>
              <a:r>
                <a:rPr kumimoji="1" lang="ja-JP" altLang="en-US" sz="2000" kern="1200" dirty="0"/>
                <a:t>　　</a:t>
              </a:r>
              <a:endParaRPr kumimoji="1" lang="en-US" altLang="ja-JP" sz="2000" kern="1200" dirty="0"/>
            </a:p>
          </p:txBody>
        </p:sp>
      </p:grpSp>
      <p:grpSp>
        <p:nvGrpSpPr>
          <p:cNvPr id="8" name="グループ化 7">
            <a:extLst>
              <a:ext uri="{FF2B5EF4-FFF2-40B4-BE49-F238E27FC236}">
                <a16:creationId xmlns:a16="http://schemas.microsoft.com/office/drawing/2014/main" id="{C2297972-5682-48EB-B370-6C5DBBDD827D}"/>
              </a:ext>
            </a:extLst>
          </p:cNvPr>
          <p:cNvGrpSpPr/>
          <p:nvPr/>
        </p:nvGrpSpPr>
        <p:grpSpPr>
          <a:xfrm>
            <a:off x="459935" y="1018073"/>
            <a:ext cx="6460089" cy="700418"/>
            <a:chOff x="430416" y="186635"/>
            <a:chExt cx="1386218" cy="427619"/>
          </a:xfrm>
        </p:grpSpPr>
        <p:sp>
          <p:nvSpPr>
            <p:cNvPr id="9" name="四角形: 角を丸くする 8">
              <a:extLst>
                <a:ext uri="{FF2B5EF4-FFF2-40B4-BE49-F238E27FC236}">
                  <a16:creationId xmlns:a16="http://schemas.microsoft.com/office/drawing/2014/main" id="{A1BF0DEA-CABF-4E38-B706-E37C6A6918C9}"/>
                </a:ext>
              </a:extLst>
            </p:cNvPr>
            <p:cNvSpPr/>
            <p:nvPr/>
          </p:nvSpPr>
          <p:spPr>
            <a:xfrm>
              <a:off x="430416" y="186635"/>
              <a:ext cx="1386218" cy="427619"/>
            </a:xfrm>
            <a:prstGeom prst="roundRect">
              <a:avLst/>
            </a:prstGeom>
            <a:solidFill>
              <a:srgbClr val="00B0F0"/>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sp>
        <p:sp>
          <p:nvSpPr>
            <p:cNvPr id="10" name="四角形: 角を丸くする 6">
              <a:extLst>
                <a:ext uri="{FF2B5EF4-FFF2-40B4-BE49-F238E27FC236}">
                  <a16:creationId xmlns:a16="http://schemas.microsoft.com/office/drawing/2014/main" id="{55A43DD2-C123-45D9-803F-A32F01D9A109}"/>
                </a:ext>
              </a:extLst>
            </p:cNvPr>
            <p:cNvSpPr txBox="1"/>
            <p:nvPr/>
          </p:nvSpPr>
          <p:spPr>
            <a:xfrm>
              <a:off x="451291" y="207510"/>
              <a:ext cx="1344468" cy="38586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85380" tIns="0" rIns="285380" bIns="0" numCol="1" spcCol="1270" anchor="ctr" anchorCtr="0">
              <a:noAutofit/>
            </a:bodyPr>
            <a:lstStyle/>
            <a:p>
              <a:pPr marL="0" lvl="0" indent="0" algn="l" defTabSz="933450">
                <a:lnSpc>
                  <a:spcPct val="90000"/>
                </a:lnSpc>
                <a:spcBef>
                  <a:spcPct val="0"/>
                </a:spcBef>
                <a:spcAft>
                  <a:spcPct val="35000"/>
                </a:spcAft>
                <a:buNone/>
              </a:pPr>
              <a:r>
                <a:rPr kumimoji="1" lang="en-US" altLang="ja-JP" sz="2800" b="1" kern="1200" dirty="0">
                  <a:solidFill>
                    <a:schemeClr val="bg1"/>
                  </a:solidFill>
                </a:rPr>
                <a:t>1.</a:t>
              </a:r>
              <a:r>
                <a:rPr kumimoji="1" lang="ja-JP" altLang="en-US" sz="2800" b="1" kern="1200" dirty="0">
                  <a:solidFill>
                    <a:schemeClr val="bg1"/>
                  </a:solidFill>
                </a:rPr>
                <a:t>申込</a:t>
              </a:r>
              <a:r>
                <a:rPr lang="ja-JP" altLang="en-US" sz="2800" b="1" dirty="0">
                  <a:solidFill>
                    <a:schemeClr val="bg1"/>
                  </a:solidFill>
                </a:rPr>
                <a:t>（相談日の</a:t>
              </a:r>
              <a:r>
                <a:rPr lang="en-US" altLang="ja-JP" sz="2800" b="1" dirty="0">
                  <a:solidFill>
                    <a:schemeClr val="bg1"/>
                  </a:solidFill>
                </a:rPr>
                <a:t>2</a:t>
              </a:r>
              <a:r>
                <a:rPr lang="ja-JP" altLang="en-US" sz="2800" b="1" dirty="0">
                  <a:solidFill>
                    <a:schemeClr val="bg1"/>
                  </a:solidFill>
                </a:rPr>
                <a:t>週間前まで）</a:t>
              </a:r>
              <a:endParaRPr kumimoji="1" lang="en-US" altLang="ja-JP" sz="2800" b="1" kern="1200" dirty="0">
                <a:solidFill>
                  <a:schemeClr val="bg1"/>
                </a:solidFill>
              </a:endParaRPr>
            </a:p>
          </p:txBody>
        </p:sp>
      </p:grpSp>
    </p:spTree>
    <p:extLst>
      <p:ext uri="{BB962C8B-B14F-4D97-AF65-F5344CB8AC3E}">
        <p14:creationId xmlns:p14="http://schemas.microsoft.com/office/powerpoint/2010/main" val="24161427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図表 1">
            <a:extLst>
              <a:ext uri="{FF2B5EF4-FFF2-40B4-BE49-F238E27FC236}">
                <a16:creationId xmlns:a16="http://schemas.microsoft.com/office/drawing/2014/main" id="{02FEF7E9-F505-4207-8047-47D344E57DFA}"/>
              </a:ext>
            </a:extLst>
          </p:cNvPr>
          <p:cNvGraphicFramePr/>
          <p:nvPr>
            <p:extLst>
              <p:ext uri="{D42A27DB-BD31-4B8C-83A1-F6EECF244321}">
                <p14:modId xmlns:p14="http://schemas.microsoft.com/office/powerpoint/2010/main" val="3409994882"/>
              </p:ext>
            </p:extLst>
          </p:nvPr>
        </p:nvGraphicFramePr>
        <p:xfrm>
          <a:off x="359060" y="426251"/>
          <a:ext cx="11501635" cy="54444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313797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図表 1">
            <a:extLst>
              <a:ext uri="{FF2B5EF4-FFF2-40B4-BE49-F238E27FC236}">
                <a16:creationId xmlns:a16="http://schemas.microsoft.com/office/drawing/2014/main" id="{5717D5F0-0C40-4F87-AAC1-A7436C2933D4}"/>
              </a:ext>
            </a:extLst>
          </p:cNvPr>
          <p:cNvGraphicFramePr/>
          <p:nvPr>
            <p:extLst>
              <p:ext uri="{D42A27DB-BD31-4B8C-83A1-F6EECF244321}">
                <p14:modId xmlns:p14="http://schemas.microsoft.com/office/powerpoint/2010/main" val="2514229993"/>
              </p:ext>
            </p:extLst>
          </p:nvPr>
        </p:nvGraphicFramePr>
        <p:xfrm>
          <a:off x="-159971" y="145774"/>
          <a:ext cx="10906605" cy="63656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6" name="図 25">
            <a:extLst>
              <a:ext uri="{FF2B5EF4-FFF2-40B4-BE49-F238E27FC236}">
                <a16:creationId xmlns:a16="http://schemas.microsoft.com/office/drawing/2014/main" id="{85D51714-A170-4C9E-A0C5-0CEB81DCCB5B}"/>
              </a:ext>
            </a:extLst>
          </p:cNvPr>
          <p:cNvPicPr>
            <a:picLocks noChangeAspect="1"/>
          </p:cNvPicPr>
          <p:nvPr/>
        </p:nvPicPr>
        <p:blipFill rotWithShape="1">
          <a:blip r:embed="rId7">
            <a:extLst>
              <a:ext uri="{28A0092B-C50C-407E-A947-70E740481C1C}">
                <a14:useLocalDpi xmlns:a14="http://schemas.microsoft.com/office/drawing/2010/main" val="0"/>
              </a:ext>
            </a:extLst>
          </a:blip>
          <a:srcRect r="15879" b="18967"/>
          <a:stretch/>
        </p:blipFill>
        <p:spPr>
          <a:xfrm>
            <a:off x="10848299" y="5340264"/>
            <a:ext cx="1317443" cy="1430603"/>
          </a:xfrm>
          <a:prstGeom prst="rect">
            <a:avLst/>
          </a:prstGeom>
        </p:spPr>
      </p:pic>
      <p:grpSp>
        <p:nvGrpSpPr>
          <p:cNvPr id="5" name="グループ化 4">
            <a:extLst>
              <a:ext uri="{FF2B5EF4-FFF2-40B4-BE49-F238E27FC236}">
                <a16:creationId xmlns:a16="http://schemas.microsoft.com/office/drawing/2014/main" id="{26F53E10-AF2B-4E9E-A3EE-A2A55606633B}"/>
              </a:ext>
            </a:extLst>
          </p:cNvPr>
          <p:cNvGrpSpPr/>
          <p:nvPr/>
        </p:nvGrpSpPr>
        <p:grpSpPr>
          <a:xfrm>
            <a:off x="9621758" y="3084332"/>
            <a:ext cx="2025639" cy="1282791"/>
            <a:chOff x="10084972" y="2170044"/>
            <a:chExt cx="2025639" cy="1258956"/>
          </a:xfrm>
        </p:grpSpPr>
        <p:sp>
          <p:nvSpPr>
            <p:cNvPr id="28" name="思考の吹き出し: 雲形 27">
              <a:extLst>
                <a:ext uri="{FF2B5EF4-FFF2-40B4-BE49-F238E27FC236}">
                  <a16:creationId xmlns:a16="http://schemas.microsoft.com/office/drawing/2014/main" id="{28581B95-4AC2-4405-8EEA-FF04A3D49425}"/>
                </a:ext>
              </a:extLst>
            </p:cNvPr>
            <p:cNvSpPr/>
            <p:nvPr/>
          </p:nvSpPr>
          <p:spPr>
            <a:xfrm>
              <a:off x="10084972" y="2170044"/>
              <a:ext cx="2025639" cy="1258956"/>
            </a:xfrm>
            <a:prstGeom prst="cloudCallout">
              <a:avLst>
                <a:gd name="adj1" fmla="val 32283"/>
                <a:gd name="adj2" fmla="val 114524"/>
              </a:avLst>
            </a:prstGeom>
            <a:solidFill>
              <a:srgbClr val="CC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4" name="図 23">
              <a:extLst>
                <a:ext uri="{FF2B5EF4-FFF2-40B4-BE49-F238E27FC236}">
                  <a16:creationId xmlns:a16="http://schemas.microsoft.com/office/drawing/2014/main" id="{F0B9B7B2-0183-4836-8FCD-1719D0D317E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355892" y="2437784"/>
              <a:ext cx="758368" cy="758368"/>
            </a:xfrm>
            <a:prstGeom prst="rect">
              <a:avLst/>
            </a:prstGeom>
          </p:spPr>
        </p:pic>
        <p:pic>
          <p:nvPicPr>
            <p:cNvPr id="22" name="図 21">
              <a:extLst>
                <a:ext uri="{FF2B5EF4-FFF2-40B4-BE49-F238E27FC236}">
                  <a16:creationId xmlns:a16="http://schemas.microsoft.com/office/drawing/2014/main" id="{8073CCE4-EC30-427F-845F-7A808307D3A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103554" y="2315166"/>
              <a:ext cx="758369" cy="635134"/>
            </a:xfrm>
            <a:prstGeom prst="rect">
              <a:avLst/>
            </a:prstGeom>
          </p:spPr>
        </p:pic>
      </p:grpSp>
      <p:pic>
        <p:nvPicPr>
          <p:cNvPr id="4" name="図 3">
            <a:extLst>
              <a:ext uri="{FF2B5EF4-FFF2-40B4-BE49-F238E27FC236}">
                <a16:creationId xmlns:a16="http://schemas.microsoft.com/office/drawing/2014/main" id="{F06283A3-FBB3-427A-B719-710F9566365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flipH="1">
            <a:off x="7113979" y="3574069"/>
            <a:ext cx="1913856" cy="1449297"/>
          </a:xfrm>
          <a:prstGeom prst="rect">
            <a:avLst/>
          </a:prstGeom>
        </p:spPr>
      </p:pic>
      <p:grpSp>
        <p:nvGrpSpPr>
          <p:cNvPr id="29" name="グループ化 28">
            <a:extLst>
              <a:ext uri="{FF2B5EF4-FFF2-40B4-BE49-F238E27FC236}">
                <a16:creationId xmlns:a16="http://schemas.microsoft.com/office/drawing/2014/main" id="{ABF6D338-D892-4A22-A4E4-F51FE28A03DE}"/>
              </a:ext>
            </a:extLst>
          </p:cNvPr>
          <p:cNvGrpSpPr/>
          <p:nvPr/>
        </p:nvGrpSpPr>
        <p:grpSpPr>
          <a:xfrm>
            <a:off x="8682570" y="5023366"/>
            <a:ext cx="2293189" cy="1488049"/>
            <a:chOff x="6463746" y="2478157"/>
            <a:chExt cx="3475658" cy="2338315"/>
          </a:xfrm>
        </p:grpSpPr>
        <p:pic>
          <p:nvPicPr>
            <p:cNvPr id="15" name="図 14">
              <a:extLst>
                <a:ext uri="{FF2B5EF4-FFF2-40B4-BE49-F238E27FC236}">
                  <a16:creationId xmlns:a16="http://schemas.microsoft.com/office/drawing/2014/main" id="{3BCF7232-BD4D-4FE1-A1EF-7CEF59749866}"/>
                </a:ext>
              </a:extLst>
            </p:cNvPr>
            <p:cNvPicPr>
              <a:picLocks noChangeAspect="1"/>
            </p:cNvPicPr>
            <p:nvPr/>
          </p:nvPicPr>
          <p:blipFill rotWithShape="1">
            <a:blip r:embed="rId11">
              <a:extLst>
                <a:ext uri="{28A0092B-C50C-407E-A947-70E740481C1C}">
                  <a14:useLocalDpi xmlns:a14="http://schemas.microsoft.com/office/drawing/2010/main" val="0"/>
                </a:ext>
              </a:extLst>
            </a:blip>
            <a:srcRect t="17391" b="15332"/>
            <a:stretch/>
          </p:blipFill>
          <p:spPr>
            <a:xfrm>
              <a:off x="6463746" y="2478157"/>
              <a:ext cx="3475658" cy="2338315"/>
            </a:xfrm>
            <a:prstGeom prst="rect">
              <a:avLst/>
            </a:prstGeom>
          </p:spPr>
        </p:pic>
        <p:sp>
          <p:nvSpPr>
            <p:cNvPr id="16" name="正方形/長方形 15">
              <a:extLst>
                <a:ext uri="{FF2B5EF4-FFF2-40B4-BE49-F238E27FC236}">
                  <a16:creationId xmlns:a16="http://schemas.microsoft.com/office/drawing/2014/main" id="{65BC22D9-499D-4556-A31A-070E7C7DE12D}"/>
                </a:ext>
              </a:extLst>
            </p:cNvPr>
            <p:cNvSpPr/>
            <p:nvPr/>
          </p:nvSpPr>
          <p:spPr>
            <a:xfrm>
              <a:off x="6962354" y="2708780"/>
              <a:ext cx="2459941" cy="141798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8" name="図 17">
              <a:extLst>
                <a:ext uri="{FF2B5EF4-FFF2-40B4-BE49-F238E27FC236}">
                  <a16:creationId xmlns:a16="http://schemas.microsoft.com/office/drawing/2014/main" id="{A7EDDA33-768F-4353-8E2C-64C12D482CC6}"/>
                </a:ext>
              </a:extLst>
            </p:cNvPr>
            <p:cNvPicPr>
              <a:picLocks noChangeAspect="1"/>
            </p:cNvPicPr>
            <p:nvPr/>
          </p:nvPicPr>
          <p:blipFill rotWithShape="1">
            <a:blip r:embed="rId12">
              <a:extLst>
                <a:ext uri="{28A0092B-C50C-407E-A947-70E740481C1C}">
                  <a14:useLocalDpi xmlns:a14="http://schemas.microsoft.com/office/drawing/2010/main" val="0"/>
                </a:ext>
              </a:extLst>
            </a:blip>
            <a:srcRect l="12920" t="47532" r="17843" b="16827"/>
            <a:stretch/>
          </p:blipFill>
          <p:spPr>
            <a:xfrm>
              <a:off x="8192324" y="2783689"/>
              <a:ext cx="1074998" cy="645311"/>
            </a:xfrm>
            <a:prstGeom prst="rect">
              <a:avLst/>
            </a:prstGeom>
          </p:spPr>
        </p:pic>
        <p:pic>
          <p:nvPicPr>
            <p:cNvPr id="10" name="図 9">
              <a:extLst>
                <a:ext uri="{FF2B5EF4-FFF2-40B4-BE49-F238E27FC236}">
                  <a16:creationId xmlns:a16="http://schemas.microsoft.com/office/drawing/2014/main" id="{2EB1DBF4-465E-4C64-BDAE-765C34AFEE94}"/>
                </a:ext>
              </a:extLst>
            </p:cNvPr>
            <p:cNvPicPr>
              <a:picLocks noChangeAspect="1"/>
            </p:cNvPicPr>
            <p:nvPr/>
          </p:nvPicPr>
          <p:blipFill rotWithShape="1">
            <a:blip r:embed="rId13">
              <a:extLst>
                <a:ext uri="{BEBA8EAE-BF5A-486C-A8C5-ECC9F3942E4B}">
                  <a14:imgProps xmlns:a14="http://schemas.microsoft.com/office/drawing/2010/main">
                    <a14:imgLayer r:embed="rId14">
                      <a14:imgEffect>
                        <a14:backgroundRemoval t="3784" b="97027" l="38500" r="99250">
                          <a14:foregroundMark x1="77250" y1="27297" x2="77250" y2="27297"/>
                          <a14:foregroundMark x1="68000" y1="27297" x2="68000" y2="27297"/>
                          <a14:foregroundMark x1="67750" y1="22162" x2="67750" y2="22162"/>
                          <a14:foregroundMark x1="74000" y1="38108" x2="74000" y2="38108"/>
                          <a14:backgroundMark x1="30000" y1="80270" x2="30000" y2="80270"/>
                          <a14:backgroundMark x1="22250" y1="72973" x2="22250" y2="72973"/>
                          <a14:backgroundMark x1="22250" y1="70270" x2="22250" y2="70270"/>
                          <a14:backgroundMark x1="27000" y1="69189" x2="27000" y2="69189"/>
                          <a14:backgroundMark x1="31750" y1="70270" x2="31750" y2="70270"/>
                          <a14:backgroundMark x1="24000" y1="62973" x2="24000" y2="61622"/>
                          <a14:backgroundMark x1="30000" y1="51892" x2="30000" y2="51892"/>
                          <a14:backgroundMark x1="6750" y1="50541" x2="6750" y2="50541"/>
                        </a14:backgroundRemoval>
                      </a14:imgEffect>
                    </a14:imgLayer>
                  </a14:imgProps>
                </a:ext>
                <a:ext uri="{28A0092B-C50C-407E-A947-70E740481C1C}">
                  <a14:useLocalDpi xmlns:a14="http://schemas.microsoft.com/office/drawing/2010/main" val="0"/>
                </a:ext>
              </a:extLst>
            </a:blip>
            <a:srcRect l="37593" t="1" b="35689"/>
            <a:stretch/>
          </p:blipFill>
          <p:spPr>
            <a:xfrm flipH="1">
              <a:off x="7077720" y="2649669"/>
              <a:ext cx="1589202" cy="1465111"/>
            </a:xfrm>
            <a:prstGeom prst="rect">
              <a:avLst/>
            </a:prstGeom>
          </p:spPr>
        </p:pic>
      </p:grpSp>
      <p:grpSp>
        <p:nvGrpSpPr>
          <p:cNvPr id="23" name="グループ化 22">
            <a:extLst>
              <a:ext uri="{FF2B5EF4-FFF2-40B4-BE49-F238E27FC236}">
                <a16:creationId xmlns:a16="http://schemas.microsoft.com/office/drawing/2014/main" id="{9C866271-E32F-409F-8432-F410A2E40564}"/>
              </a:ext>
            </a:extLst>
          </p:cNvPr>
          <p:cNvGrpSpPr/>
          <p:nvPr/>
        </p:nvGrpSpPr>
        <p:grpSpPr>
          <a:xfrm>
            <a:off x="9608140" y="3084333"/>
            <a:ext cx="2039257" cy="1282791"/>
            <a:chOff x="10754405" y="2402892"/>
            <a:chExt cx="2039257" cy="1258956"/>
          </a:xfrm>
        </p:grpSpPr>
        <p:sp>
          <p:nvSpPr>
            <p:cNvPr id="25" name="思考の吹き出し: 雲形 24">
              <a:extLst>
                <a:ext uri="{FF2B5EF4-FFF2-40B4-BE49-F238E27FC236}">
                  <a16:creationId xmlns:a16="http://schemas.microsoft.com/office/drawing/2014/main" id="{652B24AC-572B-45BB-B2FC-D75536BB6BC1}"/>
                </a:ext>
              </a:extLst>
            </p:cNvPr>
            <p:cNvSpPr/>
            <p:nvPr/>
          </p:nvSpPr>
          <p:spPr>
            <a:xfrm>
              <a:off x="10754405" y="2402892"/>
              <a:ext cx="2039257" cy="1258956"/>
            </a:xfrm>
            <a:prstGeom prst="cloudCallout">
              <a:avLst>
                <a:gd name="adj1" fmla="val -70726"/>
                <a:gd name="adj2" fmla="val 20515"/>
              </a:avLst>
            </a:prstGeom>
            <a:solidFill>
              <a:srgbClr val="CC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7" name="図 26">
              <a:extLst>
                <a:ext uri="{FF2B5EF4-FFF2-40B4-BE49-F238E27FC236}">
                  <a16:creationId xmlns:a16="http://schemas.microsoft.com/office/drawing/2014/main" id="{D35F50C7-EC55-45AF-95BC-44C5656A0B7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038943" y="2681419"/>
              <a:ext cx="758368" cy="758368"/>
            </a:xfrm>
            <a:prstGeom prst="rect">
              <a:avLst/>
            </a:prstGeom>
          </p:spPr>
        </p:pic>
        <p:pic>
          <p:nvPicPr>
            <p:cNvPr id="30" name="図 29">
              <a:extLst>
                <a:ext uri="{FF2B5EF4-FFF2-40B4-BE49-F238E27FC236}">
                  <a16:creationId xmlns:a16="http://schemas.microsoft.com/office/drawing/2014/main" id="{1DAF4506-2B70-4D15-A099-CB096251501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728453" y="2584932"/>
              <a:ext cx="758369" cy="635134"/>
            </a:xfrm>
            <a:prstGeom prst="rect">
              <a:avLst/>
            </a:prstGeom>
          </p:spPr>
        </p:pic>
      </p:grpSp>
    </p:spTree>
    <p:extLst>
      <p:ext uri="{BB962C8B-B14F-4D97-AF65-F5344CB8AC3E}">
        <p14:creationId xmlns:p14="http://schemas.microsoft.com/office/powerpoint/2010/main" val="28306703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a:extLst>
              <a:ext uri="{FF2B5EF4-FFF2-40B4-BE49-F238E27FC236}">
                <a16:creationId xmlns:a16="http://schemas.microsoft.com/office/drawing/2014/main" id="{BB359E1D-B240-4B51-A03B-5436F6CF3ED8}"/>
              </a:ext>
            </a:extLst>
          </p:cNvPr>
          <p:cNvGrpSpPr/>
          <p:nvPr/>
        </p:nvGrpSpPr>
        <p:grpSpPr>
          <a:xfrm>
            <a:off x="0" y="583431"/>
            <a:ext cx="11009452" cy="5787962"/>
            <a:chOff x="-223435" y="305903"/>
            <a:chExt cx="11009452" cy="4231319"/>
          </a:xfrm>
        </p:grpSpPr>
        <p:sp>
          <p:nvSpPr>
            <p:cNvPr id="6" name="正方形/長方形 5">
              <a:extLst>
                <a:ext uri="{FF2B5EF4-FFF2-40B4-BE49-F238E27FC236}">
                  <a16:creationId xmlns:a16="http://schemas.microsoft.com/office/drawing/2014/main" id="{BD54FEF2-07F7-453E-A366-F9ED1D8FDBA6}"/>
                </a:ext>
              </a:extLst>
            </p:cNvPr>
            <p:cNvSpPr/>
            <p:nvPr/>
          </p:nvSpPr>
          <p:spPr>
            <a:xfrm>
              <a:off x="0" y="305903"/>
              <a:ext cx="10786017" cy="1444433"/>
            </a:xfrm>
            <a:prstGeom prst="rect">
              <a:avLst/>
            </a:prstGeom>
            <a:ln>
              <a:no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7" name="テキスト ボックス 6">
              <a:extLst>
                <a:ext uri="{FF2B5EF4-FFF2-40B4-BE49-F238E27FC236}">
                  <a16:creationId xmlns:a16="http://schemas.microsoft.com/office/drawing/2014/main" id="{E92176CA-BBCF-4FE5-B923-3DDDFA205943}"/>
                </a:ext>
              </a:extLst>
            </p:cNvPr>
            <p:cNvSpPr txBox="1"/>
            <p:nvPr/>
          </p:nvSpPr>
          <p:spPr>
            <a:xfrm>
              <a:off x="-223435" y="1978436"/>
              <a:ext cx="10786017" cy="255878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37115" tIns="437388" rIns="837115" bIns="128016" numCol="1" spcCol="1270" anchor="t" anchorCtr="0">
              <a:noAutofit/>
            </a:bodyPr>
            <a:lstStyle/>
            <a:p>
              <a:pPr marL="0" lvl="1" algn="l" defTabSz="800100">
                <a:lnSpc>
                  <a:spcPct val="90000"/>
                </a:lnSpc>
                <a:spcBef>
                  <a:spcPct val="0"/>
                </a:spcBef>
                <a:spcAft>
                  <a:spcPct val="15000"/>
                </a:spcAft>
              </a:pPr>
              <a:r>
                <a:rPr kumimoji="1" lang="ja-JP" altLang="en-US" sz="2000" b="1" kern="1200" dirty="0"/>
                <a:t>・センター内で相談を受けられた方</a:t>
              </a:r>
              <a:endParaRPr kumimoji="1" lang="en-US" altLang="ja-JP" sz="2000" b="1" kern="1200" dirty="0"/>
            </a:p>
            <a:p>
              <a:pPr marL="0" lvl="1" algn="l" defTabSz="800100">
                <a:lnSpc>
                  <a:spcPct val="90000"/>
                </a:lnSpc>
                <a:spcBef>
                  <a:spcPct val="0"/>
                </a:spcBef>
                <a:spcAft>
                  <a:spcPct val="15000"/>
                </a:spcAft>
              </a:pPr>
              <a:r>
                <a:rPr lang="ja-JP" altLang="en-US" sz="2000" dirty="0"/>
                <a:t>　⇒当日、受付にてお支払いください。</a:t>
              </a:r>
              <a:endParaRPr lang="en-US" altLang="ja-JP" sz="2000" dirty="0"/>
            </a:p>
            <a:p>
              <a:pPr marL="0" lvl="1" algn="l" defTabSz="800100">
                <a:lnSpc>
                  <a:spcPct val="90000"/>
                </a:lnSpc>
                <a:spcBef>
                  <a:spcPct val="0"/>
                </a:spcBef>
                <a:spcAft>
                  <a:spcPct val="15000"/>
                </a:spcAft>
              </a:pPr>
              <a:endParaRPr kumimoji="1" lang="en-US" altLang="ja-JP" sz="2000" kern="1200" dirty="0"/>
            </a:p>
            <a:p>
              <a:pPr marL="0" lvl="1" algn="l" defTabSz="800100">
                <a:lnSpc>
                  <a:spcPct val="90000"/>
                </a:lnSpc>
                <a:spcBef>
                  <a:spcPct val="0"/>
                </a:spcBef>
                <a:spcAft>
                  <a:spcPct val="15000"/>
                </a:spcAft>
              </a:pPr>
              <a:r>
                <a:rPr lang="ja-JP" altLang="en-US" sz="2000" b="1" dirty="0"/>
                <a:t>・リモート（</a:t>
              </a:r>
              <a:r>
                <a:rPr lang="en-US" altLang="ja-JP" sz="2000" b="1" dirty="0"/>
                <a:t>ZOOM</a:t>
              </a:r>
              <a:r>
                <a:rPr lang="ja-JP" altLang="en-US" sz="2000" b="1" dirty="0"/>
                <a:t>）にて相談を受けられた方</a:t>
              </a:r>
              <a:endParaRPr lang="en-US" altLang="ja-JP" sz="2000" b="1" dirty="0"/>
            </a:p>
            <a:p>
              <a:pPr marL="0" lvl="1" algn="l" defTabSz="800100">
                <a:lnSpc>
                  <a:spcPct val="90000"/>
                </a:lnSpc>
                <a:spcBef>
                  <a:spcPct val="0"/>
                </a:spcBef>
                <a:spcAft>
                  <a:spcPct val="15000"/>
                </a:spcAft>
              </a:pPr>
              <a:r>
                <a:rPr kumimoji="1" lang="ja-JP" altLang="en-US" sz="2000" kern="1200" dirty="0"/>
                <a:t>　⇒栄養サポート（個別相談）を受けられた後、請求書を郵送いたします。</a:t>
              </a:r>
              <a:endParaRPr kumimoji="1" lang="en-US" altLang="ja-JP" sz="2000" kern="1200" dirty="0"/>
            </a:p>
            <a:p>
              <a:pPr marL="0" lvl="1" algn="l" defTabSz="800100">
                <a:lnSpc>
                  <a:spcPct val="90000"/>
                </a:lnSpc>
                <a:spcBef>
                  <a:spcPct val="0"/>
                </a:spcBef>
                <a:spcAft>
                  <a:spcPct val="15000"/>
                </a:spcAft>
              </a:pPr>
              <a:r>
                <a:rPr kumimoji="1" lang="ja-JP" altLang="en-US" sz="2000" kern="1200" dirty="0"/>
                <a:t>　　センター受付にてお支払い、もしくは請求書に記載された銀行口座に</a:t>
              </a:r>
              <a:endParaRPr kumimoji="1" lang="en-US" altLang="ja-JP" sz="2000" kern="1200" dirty="0"/>
            </a:p>
            <a:p>
              <a:pPr marL="0" lvl="1" algn="l" defTabSz="800100">
                <a:lnSpc>
                  <a:spcPct val="90000"/>
                </a:lnSpc>
                <a:spcBef>
                  <a:spcPct val="0"/>
                </a:spcBef>
                <a:spcAft>
                  <a:spcPct val="15000"/>
                </a:spcAft>
              </a:pPr>
              <a:r>
                <a:rPr lang="ja-JP" altLang="en-US" sz="2000" dirty="0"/>
                <a:t>　　</a:t>
              </a:r>
              <a:r>
                <a:rPr kumimoji="1" lang="ja-JP" altLang="en-US" sz="2000" kern="1200" dirty="0"/>
                <a:t>振込みください。</a:t>
              </a:r>
              <a:endParaRPr kumimoji="1" lang="en-US" altLang="ja-JP" sz="2000" kern="1200" dirty="0"/>
            </a:p>
            <a:p>
              <a:pPr marL="0" lvl="1" algn="l" defTabSz="800100">
                <a:lnSpc>
                  <a:spcPct val="90000"/>
                </a:lnSpc>
                <a:spcBef>
                  <a:spcPct val="0"/>
                </a:spcBef>
                <a:spcAft>
                  <a:spcPct val="15000"/>
                </a:spcAft>
              </a:pPr>
              <a:r>
                <a:rPr lang="ja-JP" altLang="en-US" sz="2000" dirty="0"/>
                <a:t>　</a:t>
              </a:r>
              <a:r>
                <a:rPr lang="en-US" altLang="ja-JP" sz="2000" dirty="0">
                  <a:solidFill>
                    <a:srgbClr val="FF0000"/>
                  </a:solidFill>
                </a:rPr>
                <a:t>※</a:t>
              </a:r>
              <a:r>
                <a:rPr lang="ja-JP" altLang="en-US" sz="2000" dirty="0">
                  <a:solidFill>
                    <a:srgbClr val="FF0000"/>
                  </a:solidFill>
                </a:rPr>
                <a:t>承諾書の郵送料・通信料・銀行振込手数料は利用者様のご負担となります。</a:t>
              </a:r>
              <a:endParaRPr kumimoji="1" lang="ja-JP" altLang="en-US" sz="2000" kern="1200" dirty="0">
                <a:solidFill>
                  <a:srgbClr val="FF0000"/>
                </a:solidFill>
              </a:endParaRPr>
            </a:p>
          </p:txBody>
        </p:sp>
      </p:grpSp>
      <p:sp>
        <p:nvSpPr>
          <p:cNvPr id="8" name="テキスト ボックス 7">
            <a:extLst>
              <a:ext uri="{FF2B5EF4-FFF2-40B4-BE49-F238E27FC236}">
                <a16:creationId xmlns:a16="http://schemas.microsoft.com/office/drawing/2014/main" id="{DA289770-EAB5-4A0A-A810-2E85BAD36EA9}"/>
              </a:ext>
            </a:extLst>
          </p:cNvPr>
          <p:cNvSpPr txBox="1"/>
          <p:nvPr/>
        </p:nvSpPr>
        <p:spPr>
          <a:xfrm>
            <a:off x="980662" y="1070968"/>
            <a:ext cx="6387547" cy="1815882"/>
          </a:xfrm>
          <a:prstGeom prst="rect">
            <a:avLst/>
          </a:prstGeom>
          <a:noFill/>
        </p:spPr>
        <p:txBody>
          <a:bodyPr wrap="square" rtlCol="0">
            <a:spAutoFit/>
          </a:bodyPr>
          <a:lstStyle/>
          <a:p>
            <a:r>
              <a:rPr kumimoji="1" lang="ja-JP" altLang="en-US" sz="2400" b="1" dirty="0"/>
              <a:t>児童・生徒：</a:t>
            </a:r>
            <a:r>
              <a:rPr kumimoji="1" lang="en-US" altLang="ja-JP" sz="2400" b="1" dirty="0"/>
              <a:t>1,040</a:t>
            </a:r>
            <a:r>
              <a:rPr kumimoji="1" lang="ja-JP" altLang="en-US" sz="2400" b="1" dirty="0"/>
              <a:t>円</a:t>
            </a:r>
            <a:endParaRPr kumimoji="1" lang="en-US" altLang="ja-JP" sz="2400" b="1" dirty="0"/>
          </a:p>
          <a:p>
            <a:r>
              <a:rPr lang="ja-JP" altLang="en-US" sz="2400" b="1" dirty="0"/>
              <a:t>その他の者：</a:t>
            </a:r>
            <a:r>
              <a:rPr lang="en-US" altLang="ja-JP" sz="2400" b="1" dirty="0"/>
              <a:t>2,090</a:t>
            </a:r>
            <a:r>
              <a:rPr lang="ja-JP" altLang="en-US" sz="2400" b="1" dirty="0"/>
              <a:t>円</a:t>
            </a:r>
            <a:endParaRPr lang="en-US" altLang="ja-JP" sz="2400" b="1" dirty="0"/>
          </a:p>
          <a:p>
            <a:endParaRPr lang="en-US" altLang="ja-JP" sz="2400" b="1" dirty="0"/>
          </a:p>
          <a:p>
            <a:r>
              <a:rPr lang="ja-JP" altLang="en-US" sz="2000" b="1" dirty="0"/>
              <a:t>（注）保護者が同伴された場合でも、対象となる方が</a:t>
            </a:r>
            <a:endParaRPr lang="en-US" altLang="ja-JP" sz="2000" b="1" dirty="0"/>
          </a:p>
          <a:p>
            <a:r>
              <a:rPr lang="ja-JP" altLang="en-US" sz="2000" b="1" dirty="0"/>
              <a:t>　　　児童・生徒である場合は</a:t>
            </a:r>
            <a:r>
              <a:rPr lang="en-US" altLang="ja-JP" sz="2000" b="1" dirty="0"/>
              <a:t>1,040</a:t>
            </a:r>
            <a:r>
              <a:rPr lang="ja-JP" altLang="en-US" sz="2000" b="1" dirty="0"/>
              <a:t>円となります。</a:t>
            </a:r>
            <a:endParaRPr kumimoji="1" lang="ja-JP" altLang="en-US" sz="2000" b="1" dirty="0"/>
          </a:p>
        </p:txBody>
      </p:sp>
      <p:sp>
        <p:nvSpPr>
          <p:cNvPr id="3" name="四角形: 角を丸くする 2">
            <a:extLst>
              <a:ext uri="{FF2B5EF4-FFF2-40B4-BE49-F238E27FC236}">
                <a16:creationId xmlns:a16="http://schemas.microsoft.com/office/drawing/2014/main" id="{B50BC148-2BEE-4C31-BA99-B2229519126D}"/>
              </a:ext>
            </a:extLst>
          </p:cNvPr>
          <p:cNvSpPr/>
          <p:nvPr/>
        </p:nvSpPr>
        <p:spPr>
          <a:xfrm>
            <a:off x="650043" y="280881"/>
            <a:ext cx="2798991" cy="593762"/>
          </a:xfrm>
          <a:prstGeom prst="roundRect">
            <a:avLst/>
          </a:prstGeom>
          <a:solidFill>
            <a:srgbClr val="0070C0"/>
          </a:solidFill>
          <a:ln>
            <a:solidFill>
              <a:schemeClr val="tx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r>
              <a:rPr lang="ja-JP" altLang="en-US" sz="2800" dirty="0"/>
              <a:t>５．お支払い</a:t>
            </a:r>
          </a:p>
        </p:txBody>
      </p:sp>
    </p:spTree>
    <p:extLst>
      <p:ext uri="{BB962C8B-B14F-4D97-AF65-F5344CB8AC3E}">
        <p14:creationId xmlns:p14="http://schemas.microsoft.com/office/powerpoint/2010/main" val="29043894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a:extLst>
              <a:ext uri="{FF2B5EF4-FFF2-40B4-BE49-F238E27FC236}">
                <a16:creationId xmlns:a16="http://schemas.microsoft.com/office/drawing/2014/main" id="{99F1692C-7B59-4CAF-BAF8-0D34970622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51410" y="1026181"/>
            <a:ext cx="1510185" cy="1211240"/>
          </a:xfrm>
          <a:prstGeom prst="rect">
            <a:avLst/>
          </a:prstGeom>
        </p:spPr>
      </p:pic>
      <p:sp>
        <p:nvSpPr>
          <p:cNvPr id="3" name="テキスト ボックス 2">
            <a:extLst>
              <a:ext uri="{FF2B5EF4-FFF2-40B4-BE49-F238E27FC236}">
                <a16:creationId xmlns:a16="http://schemas.microsoft.com/office/drawing/2014/main" id="{F534D103-B0F6-4CFF-900F-F9008A39479D}"/>
              </a:ext>
            </a:extLst>
          </p:cNvPr>
          <p:cNvSpPr txBox="1"/>
          <p:nvPr/>
        </p:nvSpPr>
        <p:spPr>
          <a:xfrm>
            <a:off x="397565" y="225287"/>
            <a:ext cx="2955235" cy="523220"/>
          </a:xfrm>
          <a:prstGeom prst="rect">
            <a:avLst/>
          </a:prstGeom>
          <a:noFill/>
        </p:spPr>
        <p:txBody>
          <a:bodyPr wrap="square" rtlCol="0">
            <a:spAutoFit/>
          </a:bodyPr>
          <a:lstStyle/>
          <a:p>
            <a:r>
              <a:rPr kumimoji="1" lang="en-US" altLang="ja-JP" sz="2800" b="1" dirty="0"/>
              <a:t>3</a:t>
            </a:r>
            <a:r>
              <a:rPr kumimoji="1" lang="ja-JP" altLang="en-US" sz="2800" b="1" dirty="0"/>
              <a:t>日間の食事調査</a:t>
            </a:r>
          </a:p>
        </p:txBody>
      </p:sp>
      <p:sp>
        <p:nvSpPr>
          <p:cNvPr id="5" name="テキスト ボックス 4">
            <a:extLst>
              <a:ext uri="{FF2B5EF4-FFF2-40B4-BE49-F238E27FC236}">
                <a16:creationId xmlns:a16="http://schemas.microsoft.com/office/drawing/2014/main" id="{64E8E312-7C92-4E5B-87AD-89D8DB2D0AD5}"/>
              </a:ext>
            </a:extLst>
          </p:cNvPr>
          <p:cNvSpPr txBox="1"/>
          <p:nvPr/>
        </p:nvSpPr>
        <p:spPr>
          <a:xfrm>
            <a:off x="834887" y="748507"/>
            <a:ext cx="9568070" cy="646331"/>
          </a:xfrm>
          <a:prstGeom prst="rect">
            <a:avLst/>
          </a:prstGeom>
          <a:noFill/>
        </p:spPr>
        <p:txBody>
          <a:bodyPr wrap="square" rtlCol="0">
            <a:spAutoFit/>
          </a:bodyPr>
          <a:lstStyle/>
          <a:p>
            <a:r>
              <a:rPr kumimoji="1" lang="ja-JP" altLang="en-US" dirty="0"/>
              <a:t>　毎食（</a:t>
            </a:r>
            <a:r>
              <a:rPr lang="ja-JP" altLang="en-US" dirty="0"/>
              <a:t>補食・おやつ等を含む）ごとに下記のように記載し画像を添付して</a:t>
            </a:r>
            <a:endParaRPr lang="en-US" altLang="ja-JP" dirty="0"/>
          </a:p>
          <a:p>
            <a:r>
              <a:rPr lang="ja-JP" altLang="en-US" dirty="0"/>
              <a:t>　送信してください。</a:t>
            </a:r>
            <a:endParaRPr kumimoji="1" lang="ja-JP" altLang="en-US" dirty="0"/>
          </a:p>
        </p:txBody>
      </p:sp>
      <p:graphicFrame>
        <p:nvGraphicFramePr>
          <p:cNvPr id="6" name="表 6">
            <a:extLst>
              <a:ext uri="{FF2B5EF4-FFF2-40B4-BE49-F238E27FC236}">
                <a16:creationId xmlns:a16="http://schemas.microsoft.com/office/drawing/2014/main" id="{9A91D191-8459-4074-B1F7-B5A1660B3C49}"/>
              </a:ext>
            </a:extLst>
          </p:cNvPr>
          <p:cNvGraphicFramePr>
            <a:graphicFrameLocks noGrp="1"/>
          </p:cNvGraphicFramePr>
          <p:nvPr>
            <p:extLst>
              <p:ext uri="{D42A27DB-BD31-4B8C-83A1-F6EECF244321}">
                <p14:modId xmlns:p14="http://schemas.microsoft.com/office/powerpoint/2010/main" val="1080540106"/>
              </p:ext>
            </p:extLst>
          </p:nvPr>
        </p:nvGraphicFramePr>
        <p:xfrm>
          <a:off x="834887" y="1398698"/>
          <a:ext cx="8574156" cy="2996757"/>
        </p:xfrm>
        <a:graphic>
          <a:graphicData uri="http://schemas.openxmlformats.org/drawingml/2006/table">
            <a:tbl>
              <a:tblPr firstRow="1" firstCol="1" lastRow="1">
                <a:tableStyleId>{9D7B26C5-4107-4FEC-AEDC-1716B250A1EF}</a:tableStyleId>
              </a:tblPr>
              <a:tblGrid>
                <a:gridCol w="1272144">
                  <a:extLst>
                    <a:ext uri="{9D8B030D-6E8A-4147-A177-3AD203B41FA5}">
                      <a16:colId xmlns:a16="http://schemas.microsoft.com/office/drawing/2014/main" val="663631395"/>
                    </a:ext>
                  </a:extLst>
                </a:gridCol>
                <a:gridCol w="7302012">
                  <a:extLst>
                    <a:ext uri="{9D8B030D-6E8A-4147-A177-3AD203B41FA5}">
                      <a16:colId xmlns:a16="http://schemas.microsoft.com/office/drawing/2014/main" val="2745229079"/>
                    </a:ext>
                  </a:extLst>
                </a:gridCol>
              </a:tblGrid>
              <a:tr h="437692">
                <a:tc>
                  <a:txBody>
                    <a:bodyPr/>
                    <a:lstStyle/>
                    <a:p>
                      <a:pPr algn="l"/>
                      <a:r>
                        <a:rPr kumimoji="1" lang="ja-JP" altLang="en-US" dirty="0"/>
                        <a:t>送り先：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altLang="ja-JP" sz="1800" b="1" dirty="0">
                          <a:solidFill>
                            <a:schemeClr val="tx1"/>
                          </a:solidFill>
                          <a:hlinkClick r:id="rId3">
                            <a:extLst>
                              <a:ext uri="{A12FA001-AC4F-418D-AE19-62706E023703}">
                                <ahyp:hlinkClr xmlns:ahyp="http://schemas.microsoft.com/office/drawing/2018/hyperlinkcolor" val="tx"/>
                              </a:ext>
                            </a:extLst>
                          </a:hlinkClick>
                        </a:rPr>
                        <a:t>kochi-ssc@ksc-net.or.jp</a:t>
                      </a:r>
                      <a:endParaRPr kumimoji="1" lang="ja-JP"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39255396"/>
                  </a:ext>
                </a:extLst>
              </a:tr>
              <a:tr h="443772">
                <a:tc>
                  <a:txBody>
                    <a:bodyPr/>
                    <a:lstStyle/>
                    <a:p>
                      <a:pPr algn="l"/>
                      <a:r>
                        <a:rPr kumimoji="1" lang="ja-JP" altLang="en-US" dirty="0"/>
                        <a:t>件　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ja-JP" altLang="en-US" sz="1800" b="1" dirty="0">
                          <a:solidFill>
                            <a:schemeClr val="tx1"/>
                          </a:solidFill>
                        </a:rPr>
                        <a:t>栄養相談</a:t>
                      </a:r>
                      <a:r>
                        <a:rPr lang="en-US" altLang="ja-JP" sz="1800" b="1" dirty="0">
                          <a:solidFill>
                            <a:schemeClr val="tx1"/>
                          </a:solidFill>
                        </a:rPr>
                        <a:t>_</a:t>
                      </a:r>
                      <a:r>
                        <a:rPr lang="ja-JP" altLang="en-US" sz="1800" b="1" dirty="0">
                          <a:solidFill>
                            <a:schemeClr val="tx1"/>
                          </a:solidFill>
                        </a:rPr>
                        <a:t>氏名</a:t>
                      </a:r>
                      <a:r>
                        <a:rPr lang="en-US" altLang="ja-JP" sz="1800" b="1" dirty="0">
                          <a:solidFill>
                            <a:schemeClr val="tx1"/>
                          </a:solidFill>
                        </a:rPr>
                        <a:t>_</a:t>
                      </a:r>
                      <a:r>
                        <a:rPr lang="ja-JP" altLang="en-US" sz="1800" b="1" dirty="0">
                          <a:solidFill>
                            <a:schemeClr val="tx1"/>
                          </a:solidFill>
                        </a:rPr>
                        <a:t>日付・食事の種類　 </a:t>
                      </a:r>
                      <a:endParaRPr kumimoji="1" lang="ja-JP"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19077913"/>
                  </a:ext>
                </a:extLst>
              </a:tr>
              <a:tr h="2115293">
                <a:tc>
                  <a:txBody>
                    <a:bodyPr/>
                    <a:lstStyle/>
                    <a:p>
                      <a:pPr algn="l"/>
                      <a:r>
                        <a:rPr kumimoji="1" lang="ja-JP" altLang="en-US" dirty="0"/>
                        <a:t>内　容：</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dirty="0"/>
                        <a:t>食事をされた時間</a:t>
                      </a:r>
                      <a:endParaRPr kumimoji="1" lang="en-US" altLang="ja-JP" dirty="0"/>
                    </a:p>
                    <a:p>
                      <a:pPr algn="l"/>
                      <a:r>
                        <a:rPr kumimoji="1" lang="ja-JP" altLang="en-US" dirty="0"/>
                        <a:t>食事内容</a:t>
                      </a:r>
                      <a:endParaRPr kumimoji="1" lang="en-US" altLang="ja-JP" dirty="0"/>
                    </a:p>
                    <a:p>
                      <a:pPr algn="l"/>
                      <a:r>
                        <a:rPr kumimoji="1" lang="ja-JP" altLang="en-US" dirty="0"/>
                        <a:t>　・</a:t>
                      </a:r>
                      <a:r>
                        <a:rPr kumimoji="1" lang="ja-JP" altLang="en-US" b="1" dirty="0"/>
                        <a:t>ご飯の量　○○○ｇ</a:t>
                      </a:r>
                      <a:endParaRPr kumimoji="1" lang="en-US" altLang="ja-JP" b="1" dirty="0"/>
                    </a:p>
                    <a:p>
                      <a:pPr algn="l"/>
                      <a:r>
                        <a:rPr kumimoji="1" lang="ja-JP" altLang="en-US" b="1" dirty="0"/>
                        <a:t>　・パンの量（食パンであれば　〇枚</a:t>
                      </a:r>
                      <a:r>
                        <a:rPr kumimoji="1" lang="en-US" altLang="ja-JP" b="1" dirty="0"/>
                        <a:t>/</a:t>
                      </a:r>
                      <a:r>
                        <a:rPr kumimoji="1" lang="ja-JP" altLang="en-US" b="1" dirty="0"/>
                        <a:t>○枚切り　）</a:t>
                      </a:r>
                      <a:endParaRPr kumimoji="1" lang="en-US" altLang="ja-JP" b="1" dirty="0"/>
                    </a:p>
                    <a:p>
                      <a:pPr algn="l"/>
                      <a:r>
                        <a:rPr kumimoji="1" lang="ja-JP" altLang="en-US" dirty="0"/>
                        <a:t>　・メニューと材料</a:t>
                      </a:r>
                      <a:endParaRPr kumimoji="1" lang="en-US" altLang="ja-JP" dirty="0"/>
                    </a:p>
                    <a:p>
                      <a:pPr algn="l"/>
                      <a:r>
                        <a:rPr kumimoji="1" lang="ja-JP" altLang="en-US" dirty="0"/>
                        <a:t>　・完食できたかどうか</a:t>
                      </a:r>
                      <a:endParaRPr kumimoji="1" lang="en-US" altLang="ja-JP" dirty="0"/>
                    </a:p>
                    <a:p>
                      <a:pPr algn="l"/>
                      <a:r>
                        <a:rPr kumimoji="1" lang="ja-JP" altLang="en-US" dirty="0"/>
                        <a:t>　（画像内のもので食べられなかったものを書いてください。）</a:t>
                      </a:r>
                      <a:endParaRPr kumimoji="1" lang="en-US" altLang="ja-JP"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0992917"/>
                  </a:ext>
                </a:extLst>
              </a:tr>
            </a:tbl>
          </a:graphicData>
        </a:graphic>
      </p:graphicFrame>
      <p:pic>
        <p:nvPicPr>
          <p:cNvPr id="7" name="図 6">
            <a:extLst>
              <a:ext uri="{FF2B5EF4-FFF2-40B4-BE49-F238E27FC236}">
                <a16:creationId xmlns:a16="http://schemas.microsoft.com/office/drawing/2014/main" id="{5A93611A-F110-4030-B5FB-B09647CE1CED}"/>
              </a:ext>
            </a:extLst>
          </p:cNvPr>
          <p:cNvPicPr>
            <a:picLocks noChangeAspect="1"/>
          </p:cNvPicPr>
          <p:nvPr/>
        </p:nvPicPr>
        <p:blipFill>
          <a:blip r:embed="rId4"/>
          <a:stretch>
            <a:fillRect/>
          </a:stretch>
        </p:blipFill>
        <p:spPr>
          <a:xfrm>
            <a:off x="2181465" y="4395456"/>
            <a:ext cx="2475191" cy="2127688"/>
          </a:xfrm>
          <a:prstGeom prst="rect">
            <a:avLst/>
          </a:prstGeom>
        </p:spPr>
      </p:pic>
      <p:sp>
        <p:nvSpPr>
          <p:cNvPr id="8" name="テキスト ボックス 7">
            <a:extLst>
              <a:ext uri="{FF2B5EF4-FFF2-40B4-BE49-F238E27FC236}">
                <a16:creationId xmlns:a16="http://schemas.microsoft.com/office/drawing/2014/main" id="{199544F6-0C74-4F7E-80E1-35BA3600E341}"/>
              </a:ext>
            </a:extLst>
          </p:cNvPr>
          <p:cNvSpPr txBox="1"/>
          <p:nvPr/>
        </p:nvSpPr>
        <p:spPr>
          <a:xfrm>
            <a:off x="911828" y="4578058"/>
            <a:ext cx="1192696" cy="369332"/>
          </a:xfrm>
          <a:prstGeom prst="rect">
            <a:avLst/>
          </a:prstGeom>
          <a:noFill/>
        </p:spPr>
        <p:txBody>
          <a:bodyPr wrap="square" rtlCol="0">
            <a:spAutoFit/>
          </a:bodyPr>
          <a:lstStyle/>
          <a:p>
            <a:r>
              <a:rPr kumimoji="1" lang="ja-JP" altLang="en-US" b="1" dirty="0"/>
              <a:t>画像添付</a:t>
            </a:r>
          </a:p>
        </p:txBody>
      </p:sp>
      <p:sp>
        <p:nvSpPr>
          <p:cNvPr id="9" name="矢印: 右 8">
            <a:extLst>
              <a:ext uri="{FF2B5EF4-FFF2-40B4-BE49-F238E27FC236}">
                <a16:creationId xmlns:a16="http://schemas.microsoft.com/office/drawing/2014/main" id="{975B1B0D-9889-4B85-946B-DDE5487F7361}"/>
              </a:ext>
            </a:extLst>
          </p:cNvPr>
          <p:cNvSpPr/>
          <p:nvPr/>
        </p:nvSpPr>
        <p:spPr>
          <a:xfrm rot="10800000">
            <a:off x="4733597" y="5219896"/>
            <a:ext cx="1139687" cy="478807"/>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D90F6F0B-0814-4542-B049-F07CC29F38C5}"/>
              </a:ext>
            </a:extLst>
          </p:cNvPr>
          <p:cNvSpPr txBox="1"/>
          <p:nvPr/>
        </p:nvSpPr>
        <p:spPr>
          <a:xfrm>
            <a:off x="6096000" y="5219896"/>
            <a:ext cx="3604592" cy="707886"/>
          </a:xfrm>
          <a:prstGeom prst="rect">
            <a:avLst/>
          </a:prstGeom>
          <a:noFill/>
        </p:spPr>
        <p:txBody>
          <a:bodyPr wrap="square" rtlCol="0">
            <a:spAutoFit/>
          </a:bodyPr>
          <a:lstStyle/>
          <a:p>
            <a:r>
              <a:rPr lang="ja-JP" altLang="en-US" sz="2000" dirty="0"/>
              <a:t>画像の容量は</a:t>
            </a:r>
            <a:endParaRPr lang="en-US" altLang="ja-JP" sz="2000" dirty="0"/>
          </a:p>
          <a:p>
            <a:r>
              <a:rPr kumimoji="1" lang="ja-JP" altLang="en-US" sz="2000" b="1" dirty="0"/>
              <a:t>１</a:t>
            </a:r>
            <a:r>
              <a:rPr kumimoji="1" lang="en-US" altLang="ja-JP" sz="2000" b="1" dirty="0"/>
              <a:t>MB</a:t>
            </a:r>
            <a:r>
              <a:rPr lang="ja-JP" altLang="en-US" sz="2000" b="1" dirty="0"/>
              <a:t>以下</a:t>
            </a:r>
            <a:r>
              <a:rPr kumimoji="1" lang="ja-JP" altLang="en-US" sz="2000" dirty="0"/>
              <a:t>でお願いします。</a:t>
            </a:r>
            <a:endParaRPr kumimoji="1" lang="ja-JP" altLang="en-US" dirty="0"/>
          </a:p>
        </p:txBody>
      </p:sp>
      <p:sp>
        <p:nvSpPr>
          <p:cNvPr id="11" name="テキスト ボックス 10">
            <a:extLst>
              <a:ext uri="{FF2B5EF4-FFF2-40B4-BE49-F238E27FC236}">
                <a16:creationId xmlns:a16="http://schemas.microsoft.com/office/drawing/2014/main" id="{A471B2D5-C684-4A15-AABB-E58150922B98}"/>
              </a:ext>
            </a:extLst>
          </p:cNvPr>
          <p:cNvSpPr txBox="1"/>
          <p:nvPr/>
        </p:nvSpPr>
        <p:spPr>
          <a:xfrm>
            <a:off x="3352800" y="323435"/>
            <a:ext cx="7951305" cy="369332"/>
          </a:xfrm>
          <a:prstGeom prst="rect">
            <a:avLst/>
          </a:prstGeom>
          <a:noFill/>
        </p:spPr>
        <p:txBody>
          <a:bodyPr wrap="square" rtlCol="0">
            <a:spAutoFit/>
          </a:bodyPr>
          <a:lstStyle/>
          <a:p>
            <a:r>
              <a:rPr kumimoji="1" lang="ja-JP" altLang="en-US" b="1" dirty="0">
                <a:solidFill>
                  <a:srgbClr val="FF0000"/>
                </a:solidFill>
              </a:rPr>
              <a:t>連続した</a:t>
            </a:r>
            <a:r>
              <a:rPr kumimoji="1" lang="en-US" altLang="ja-JP" b="1" dirty="0">
                <a:solidFill>
                  <a:srgbClr val="FF0000"/>
                </a:solidFill>
              </a:rPr>
              <a:t>3</a:t>
            </a:r>
            <a:r>
              <a:rPr kumimoji="1" lang="ja-JP" altLang="en-US" b="1" dirty="0">
                <a:solidFill>
                  <a:srgbClr val="FF0000"/>
                </a:solidFill>
              </a:rPr>
              <a:t>日間の食事内容から、その選手の食事・栄養摂取傾向を調べます。</a:t>
            </a:r>
            <a:endParaRPr kumimoji="1" lang="en-US" altLang="ja-JP" b="1" dirty="0">
              <a:solidFill>
                <a:srgbClr val="FF0000"/>
              </a:solidFill>
            </a:endParaRPr>
          </a:p>
        </p:txBody>
      </p:sp>
      <p:sp>
        <p:nvSpPr>
          <p:cNvPr id="13" name="楕円 12">
            <a:extLst>
              <a:ext uri="{FF2B5EF4-FFF2-40B4-BE49-F238E27FC236}">
                <a16:creationId xmlns:a16="http://schemas.microsoft.com/office/drawing/2014/main" id="{17971F68-6151-47AD-A233-DD4B7A487AF7}"/>
              </a:ext>
            </a:extLst>
          </p:cNvPr>
          <p:cNvSpPr/>
          <p:nvPr/>
        </p:nvSpPr>
        <p:spPr>
          <a:xfrm>
            <a:off x="3675995" y="2810560"/>
            <a:ext cx="1161048" cy="37572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吹き出し: 角を丸めた四角形 11">
            <a:extLst>
              <a:ext uri="{FF2B5EF4-FFF2-40B4-BE49-F238E27FC236}">
                <a16:creationId xmlns:a16="http://schemas.microsoft.com/office/drawing/2014/main" id="{BE5A6D07-210C-4DE1-B025-57FFC55FF7F2}"/>
              </a:ext>
            </a:extLst>
          </p:cNvPr>
          <p:cNvSpPr/>
          <p:nvPr/>
        </p:nvSpPr>
        <p:spPr>
          <a:xfrm>
            <a:off x="7118988" y="2116915"/>
            <a:ext cx="3697145" cy="881510"/>
          </a:xfrm>
          <a:prstGeom prst="wedgeRoundRectCallout">
            <a:avLst>
              <a:gd name="adj1" fmla="val -108171"/>
              <a:gd name="adj2" fmla="val 44460"/>
              <a:gd name="adj3" fmla="val 16667"/>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ご飯の量は計測して茶碗の重量を除いた分を記入してください。</a:t>
            </a:r>
          </a:p>
        </p:txBody>
      </p:sp>
    </p:spTree>
    <p:extLst>
      <p:ext uri="{BB962C8B-B14F-4D97-AF65-F5344CB8AC3E}">
        <p14:creationId xmlns:p14="http://schemas.microsoft.com/office/powerpoint/2010/main" val="16447827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4A790857-53C6-4D3E-8A89-27CEBC291C02}"/>
              </a:ext>
            </a:extLst>
          </p:cNvPr>
          <p:cNvSpPr txBox="1"/>
          <p:nvPr/>
        </p:nvSpPr>
        <p:spPr>
          <a:xfrm>
            <a:off x="186652" y="323213"/>
            <a:ext cx="4240696" cy="523220"/>
          </a:xfrm>
          <a:prstGeom prst="rect">
            <a:avLst/>
          </a:prstGeom>
          <a:noFill/>
        </p:spPr>
        <p:txBody>
          <a:bodyPr wrap="square" rtlCol="0">
            <a:spAutoFit/>
          </a:bodyPr>
          <a:lstStyle/>
          <a:p>
            <a:r>
              <a:rPr kumimoji="1" lang="en-US" altLang="ja-JP" sz="2800" dirty="0"/>
              <a:t>【</a:t>
            </a:r>
            <a:r>
              <a:rPr kumimoji="1" lang="ja-JP" altLang="en-US" sz="2800" dirty="0"/>
              <a:t>例</a:t>
            </a:r>
            <a:r>
              <a:rPr kumimoji="1" lang="en-US" altLang="ja-JP" sz="2800" dirty="0"/>
              <a:t>】</a:t>
            </a:r>
            <a:endParaRPr kumimoji="1" lang="ja-JP" altLang="en-US" sz="2800" dirty="0"/>
          </a:p>
        </p:txBody>
      </p:sp>
      <p:graphicFrame>
        <p:nvGraphicFramePr>
          <p:cNvPr id="8" name="表 6">
            <a:extLst>
              <a:ext uri="{FF2B5EF4-FFF2-40B4-BE49-F238E27FC236}">
                <a16:creationId xmlns:a16="http://schemas.microsoft.com/office/drawing/2014/main" id="{1C8D870D-E444-48D6-9758-90A3524986CC}"/>
              </a:ext>
            </a:extLst>
          </p:cNvPr>
          <p:cNvGraphicFramePr>
            <a:graphicFrameLocks noGrp="1"/>
          </p:cNvGraphicFramePr>
          <p:nvPr>
            <p:extLst>
              <p:ext uri="{D42A27DB-BD31-4B8C-83A1-F6EECF244321}">
                <p14:modId xmlns:p14="http://schemas.microsoft.com/office/powerpoint/2010/main" val="1065082788"/>
              </p:ext>
            </p:extLst>
          </p:nvPr>
        </p:nvGraphicFramePr>
        <p:xfrm>
          <a:off x="384313" y="954155"/>
          <a:ext cx="6029739" cy="4306958"/>
        </p:xfrm>
        <a:graphic>
          <a:graphicData uri="http://schemas.openxmlformats.org/drawingml/2006/table">
            <a:tbl>
              <a:tblPr firstRow="1" firstCol="1" lastRow="1">
                <a:tableStyleId>{9D7B26C5-4107-4FEC-AEDC-1716B250A1EF}</a:tableStyleId>
              </a:tblPr>
              <a:tblGrid>
                <a:gridCol w="1162195">
                  <a:extLst>
                    <a:ext uri="{9D8B030D-6E8A-4147-A177-3AD203B41FA5}">
                      <a16:colId xmlns:a16="http://schemas.microsoft.com/office/drawing/2014/main" val="663631395"/>
                    </a:ext>
                  </a:extLst>
                </a:gridCol>
                <a:gridCol w="4867544">
                  <a:extLst>
                    <a:ext uri="{9D8B030D-6E8A-4147-A177-3AD203B41FA5}">
                      <a16:colId xmlns:a16="http://schemas.microsoft.com/office/drawing/2014/main" val="2745229079"/>
                    </a:ext>
                  </a:extLst>
                </a:gridCol>
              </a:tblGrid>
              <a:tr h="541116">
                <a:tc>
                  <a:txBody>
                    <a:bodyPr/>
                    <a:lstStyle/>
                    <a:p>
                      <a:pPr algn="l"/>
                      <a:r>
                        <a:rPr kumimoji="1" lang="ja-JP" altLang="en-US" dirty="0"/>
                        <a:t>送り先：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altLang="ja-JP" sz="1800" b="1" dirty="0">
                          <a:solidFill>
                            <a:schemeClr val="tx1"/>
                          </a:solidFill>
                          <a:hlinkClick r:id="rId2">
                            <a:extLst>
                              <a:ext uri="{A12FA001-AC4F-418D-AE19-62706E023703}">
                                <ahyp:hlinkClr xmlns:ahyp="http://schemas.microsoft.com/office/drawing/2018/hyperlinkcolor" val="tx"/>
                              </a:ext>
                            </a:extLst>
                          </a:hlinkClick>
                        </a:rPr>
                        <a:t>kochi-ssc@ksc-net.or.jp</a:t>
                      </a:r>
                      <a:endParaRPr kumimoji="1" lang="ja-JP"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39255396"/>
                  </a:ext>
                </a:extLst>
              </a:tr>
              <a:tr h="556300">
                <a:tc>
                  <a:txBody>
                    <a:bodyPr/>
                    <a:lstStyle/>
                    <a:p>
                      <a:pPr algn="l"/>
                      <a:r>
                        <a:rPr kumimoji="1" lang="ja-JP" altLang="en-US" dirty="0"/>
                        <a:t>件　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ja-JP" altLang="en-US" sz="1800" b="1" dirty="0">
                          <a:solidFill>
                            <a:schemeClr val="tx1"/>
                          </a:solidFill>
                        </a:rPr>
                        <a:t>栄養相談</a:t>
                      </a:r>
                      <a:r>
                        <a:rPr lang="en-US" altLang="ja-JP" sz="1800" b="1" dirty="0">
                          <a:solidFill>
                            <a:schemeClr val="tx1"/>
                          </a:solidFill>
                        </a:rPr>
                        <a:t>_</a:t>
                      </a:r>
                      <a:r>
                        <a:rPr lang="ja-JP" altLang="en-US" sz="1800" b="1" dirty="0">
                          <a:solidFill>
                            <a:schemeClr val="tx1"/>
                          </a:solidFill>
                        </a:rPr>
                        <a:t>春野太郎</a:t>
                      </a:r>
                      <a:r>
                        <a:rPr lang="en-US" altLang="ja-JP" sz="1800" b="1" dirty="0">
                          <a:solidFill>
                            <a:schemeClr val="tx1"/>
                          </a:solidFill>
                        </a:rPr>
                        <a:t>_6/20_</a:t>
                      </a:r>
                      <a:r>
                        <a:rPr lang="ja-JP" altLang="en-US" sz="1800" b="1" dirty="0">
                          <a:solidFill>
                            <a:schemeClr val="tx1"/>
                          </a:solidFill>
                        </a:rPr>
                        <a:t>夕食　 </a:t>
                      </a:r>
                      <a:endParaRPr kumimoji="1" lang="ja-JP"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19077913"/>
                  </a:ext>
                </a:extLst>
              </a:tr>
              <a:tr h="3209542">
                <a:tc>
                  <a:txBody>
                    <a:bodyPr/>
                    <a:lstStyle/>
                    <a:p>
                      <a:pPr algn="l"/>
                      <a:r>
                        <a:rPr kumimoji="1" lang="ja-JP" altLang="en-US" dirty="0"/>
                        <a:t>内　容：</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en-US" altLang="ja-JP" dirty="0"/>
                        <a:t>19</a:t>
                      </a:r>
                      <a:r>
                        <a:rPr kumimoji="1" lang="ja-JP" altLang="en-US" dirty="0"/>
                        <a:t>時</a:t>
                      </a:r>
                      <a:r>
                        <a:rPr kumimoji="1" lang="en-US" altLang="ja-JP" dirty="0"/>
                        <a:t>〜19</a:t>
                      </a:r>
                      <a:r>
                        <a:rPr kumimoji="1" lang="ja-JP" altLang="en-US" dirty="0"/>
                        <a:t>時</a:t>
                      </a:r>
                      <a:r>
                        <a:rPr kumimoji="1" lang="en-US" altLang="ja-JP" dirty="0"/>
                        <a:t>30</a:t>
                      </a:r>
                      <a:r>
                        <a:rPr kumimoji="1" lang="ja-JP" altLang="en-US" dirty="0"/>
                        <a:t>分</a:t>
                      </a:r>
                      <a:endParaRPr kumimoji="1" lang="en-US" altLang="ja-JP" dirty="0"/>
                    </a:p>
                    <a:p>
                      <a:pPr algn="l"/>
                      <a:endParaRPr kumimoji="1" lang="en-US" altLang="ja-JP" b="1" dirty="0"/>
                    </a:p>
                    <a:p>
                      <a:pPr algn="l"/>
                      <a:r>
                        <a:rPr kumimoji="1" lang="ja-JP" altLang="en-US" b="1" dirty="0"/>
                        <a:t>・ご飯　</a:t>
                      </a:r>
                      <a:r>
                        <a:rPr kumimoji="1" lang="en-US" altLang="ja-JP" b="1" dirty="0"/>
                        <a:t>320</a:t>
                      </a:r>
                      <a:r>
                        <a:rPr kumimoji="1" lang="ja-JP" altLang="en-US" b="1" dirty="0"/>
                        <a:t>ｇ</a:t>
                      </a:r>
                      <a:endParaRPr kumimoji="1" lang="en-US" altLang="ja-JP" b="1" dirty="0"/>
                    </a:p>
                    <a:p>
                      <a:pPr algn="l"/>
                      <a:r>
                        <a:rPr kumimoji="1" lang="ja-JP" altLang="en-US" b="1" dirty="0"/>
                        <a:t>・味噌汁（なめこ・豆腐・麩・ネギ）</a:t>
                      </a:r>
                      <a:endParaRPr kumimoji="1" lang="en-US" altLang="ja-JP" b="1" dirty="0"/>
                    </a:p>
                    <a:p>
                      <a:pPr algn="l"/>
                      <a:r>
                        <a:rPr kumimoji="1" lang="ja-JP" altLang="en-US" b="1" dirty="0"/>
                        <a:t>・焼きナス（なす・ネギ）</a:t>
                      </a:r>
                      <a:endParaRPr kumimoji="1" lang="en-US" altLang="ja-JP" b="1" dirty="0"/>
                    </a:p>
                    <a:p>
                      <a:pPr algn="l"/>
                      <a:r>
                        <a:rPr kumimoji="1" lang="ja-JP" altLang="en-US" b="1" dirty="0"/>
                        <a:t>・ニラ豚（豚バラ・にら・白菜）</a:t>
                      </a:r>
                      <a:r>
                        <a:rPr kumimoji="1" lang="ja-JP" altLang="en-US" dirty="0"/>
                        <a:t>　</a:t>
                      </a:r>
                      <a:endParaRPr kumimoji="1" lang="en-US" altLang="ja-JP" dirty="0"/>
                    </a:p>
                    <a:p>
                      <a:pPr algn="l"/>
                      <a:r>
                        <a:rPr kumimoji="1" lang="ja-JP" altLang="en-US" dirty="0"/>
                        <a:t>・生野菜（きゅうり・トマト・マヨネーズ）</a:t>
                      </a:r>
                      <a:endParaRPr kumimoji="1" lang="en-US" altLang="ja-JP" dirty="0"/>
                    </a:p>
                    <a:p>
                      <a:pPr algn="l"/>
                      <a:r>
                        <a:rPr kumimoji="1" lang="ja-JP" altLang="en-US" dirty="0"/>
                        <a:t>・マスカット</a:t>
                      </a:r>
                      <a:endParaRPr kumimoji="1" lang="en-US" altLang="ja-JP" dirty="0"/>
                    </a:p>
                    <a:p>
                      <a:pPr algn="l"/>
                      <a:endParaRPr kumimoji="1" lang="en-US" altLang="ja-JP" dirty="0"/>
                    </a:p>
                    <a:p>
                      <a:pPr algn="l"/>
                      <a:r>
                        <a:rPr kumimoji="1" lang="ja-JP" altLang="en-US" dirty="0"/>
                        <a:t>完食</a:t>
                      </a:r>
                      <a:endParaRPr kumimoji="1" lang="en-US" altLang="ja-JP"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0992917"/>
                  </a:ext>
                </a:extLst>
              </a:tr>
            </a:tbl>
          </a:graphicData>
        </a:graphic>
      </p:graphicFrame>
      <p:pic>
        <p:nvPicPr>
          <p:cNvPr id="5" name="図 4">
            <a:extLst>
              <a:ext uri="{FF2B5EF4-FFF2-40B4-BE49-F238E27FC236}">
                <a16:creationId xmlns:a16="http://schemas.microsoft.com/office/drawing/2014/main" id="{0E856935-FAEA-45B9-BAB7-94A20BDE6C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3598" y="954155"/>
            <a:ext cx="5289864" cy="3882888"/>
          </a:xfrm>
          <a:prstGeom prst="rect">
            <a:avLst/>
          </a:prstGeom>
        </p:spPr>
      </p:pic>
      <p:sp>
        <p:nvSpPr>
          <p:cNvPr id="6" name="テキスト ボックス 5">
            <a:extLst>
              <a:ext uri="{FF2B5EF4-FFF2-40B4-BE49-F238E27FC236}">
                <a16:creationId xmlns:a16="http://schemas.microsoft.com/office/drawing/2014/main" id="{352CB7A8-321A-475F-A0C0-CBFF81EC2892}"/>
              </a:ext>
            </a:extLst>
          </p:cNvPr>
          <p:cNvSpPr txBox="1"/>
          <p:nvPr/>
        </p:nvSpPr>
        <p:spPr>
          <a:xfrm>
            <a:off x="8626043" y="584823"/>
            <a:ext cx="1364974" cy="369332"/>
          </a:xfrm>
          <a:prstGeom prst="rect">
            <a:avLst/>
          </a:prstGeom>
          <a:noFill/>
        </p:spPr>
        <p:txBody>
          <a:bodyPr wrap="square" rtlCol="0">
            <a:spAutoFit/>
          </a:bodyPr>
          <a:lstStyle/>
          <a:p>
            <a:pPr algn="ctr"/>
            <a:r>
              <a:rPr kumimoji="1" lang="ja-JP" altLang="en-US" b="1" dirty="0"/>
              <a:t>添付画像</a:t>
            </a:r>
          </a:p>
        </p:txBody>
      </p:sp>
    </p:spTree>
    <p:extLst>
      <p:ext uri="{BB962C8B-B14F-4D97-AF65-F5344CB8AC3E}">
        <p14:creationId xmlns:p14="http://schemas.microsoft.com/office/powerpoint/2010/main" val="10540374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3915DAE8-FC27-432D-9C57-D80AE7720FF3}"/>
              </a:ext>
            </a:extLst>
          </p:cNvPr>
          <p:cNvSpPr txBox="1"/>
          <p:nvPr/>
        </p:nvSpPr>
        <p:spPr>
          <a:xfrm>
            <a:off x="210385" y="181863"/>
            <a:ext cx="4651513" cy="461665"/>
          </a:xfrm>
          <a:prstGeom prst="rect">
            <a:avLst/>
          </a:prstGeom>
          <a:noFill/>
        </p:spPr>
        <p:txBody>
          <a:bodyPr wrap="square" rtlCol="0">
            <a:spAutoFit/>
          </a:bodyPr>
          <a:lstStyle/>
          <a:p>
            <a:r>
              <a:rPr kumimoji="1" lang="en-US" altLang="ja-JP" sz="2400" b="1" dirty="0"/>
              <a:t>3</a:t>
            </a:r>
            <a:r>
              <a:rPr kumimoji="1" lang="ja-JP" altLang="en-US" sz="2400" b="1" dirty="0"/>
              <a:t>日間の運動スケジュールと内容</a:t>
            </a:r>
          </a:p>
        </p:txBody>
      </p:sp>
      <p:graphicFrame>
        <p:nvGraphicFramePr>
          <p:cNvPr id="5" name="表 6">
            <a:extLst>
              <a:ext uri="{FF2B5EF4-FFF2-40B4-BE49-F238E27FC236}">
                <a16:creationId xmlns:a16="http://schemas.microsoft.com/office/drawing/2014/main" id="{2BE2FF6B-460F-4A09-9F4D-12E3D30F8572}"/>
              </a:ext>
            </a:extLst>
          </p:cNvPr>
          <p:cNvGraphicFramePr>
            <a:graphicFrameLocks noGrp="1"/>
          </p:cNvGraphicFramePr>
          <p:nvPr>
            <p:extLst>
              <p:ext uri="{D42A27DB-BD31-4B8C-83A1-F6EECF244321}">
                <p14:modId xmlns:p14="http://schemas.microsoft.com/office/powerpoint/2010/main" val="3501353377"/>
              </p:ext>
            </p:extLst>
          </p:nvPr>
        </p:nvGraphicFramePr>
        <p:xfrm>
          <a:off x="210385" y="1411977"/>
          <a:ext cx="6097650" cy="4539064"/>
        </p:xfrm>
        <a:graphic>
          <a:graphicData uri="http://schemas.openxmlformats.org/drawingml/2006/table">
            <a:tbl>
              <a:tblPr firstRow="1" firstCol="1" lastRow="1">
                <a:tableStyleId>{9D7B26C5-4107-4FEC-AEDC-1716B250A1EF}</a:tableStyleId>
              </a:tblPr>
              <a:tblGrid>
                <a:gridCol w="1061824">
                  <a:extLst>
                    <a:ext uri="{9D8B030D-6E8A-4147-A177-3AD203B41FA5}">
                      <a16:colId xmlns:a16="http://schemas.microsoft.com/office/drawing/2014/main" val="663631395"/>
                    </a:ext>
                  </a:extLst>
                </a:gridCol>
                <a:gridCol w="5035826">
                  <a:extLst>
                    <a:ext uri="{9D8B030D-6E8A-4147-A177-3AD203B41FA5}">
                      <a16:colId xmlns:a16="http://schemas.microsoft.com/office/drawing/2014/main" val="2745229079"/>
                    </a:ext>
                  </a:extLst>
                </a:gridCol>
              </a:tblGrid>
              <a:tr h="437692">
                <a:tc>
                  <a:txBody>
                    <a:bodyPr/>
                    <a:lstStyle/>
                    <a:p>
                      <a:pPr algn="l"/>
                      <a:r>
                        <a:rPr kumimoji="1" lang="ja-JP" altLang="en-US" sz="1600" dirty="0"/>
                        <a:t>送り先：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altLang="ja-JP" sz="1800" b="1" dirty="0">
                          <a:solidFill>
                            <a:schemeClr val="tx1"/>
                          </a:solidFill>
                          <a:hlinkClick r:id="rId2">
                            <a:extLst>
                              <a:ext uri="{A12FA001-AC4F-418D-AE19-62706E023703}">
                                <ahyp:hlinkClr xmlns:ahyp="http://schemas.microsoft.com/office/drawing/2018/hyperlinkcolor" val="tx"/>
                              </a:ext>
                            </a:extLst>
                          </a:hlinkClick>
                        </a:rPr>
                        <a:t>kochi-ssc@ksc-net.or.jp</a:t>
                      </a:r>
                      <a:endParaRPr kumimoji="1" lang="ja-JP"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39255396"/>
                  </a:ext>
                </a:extLst>
              </a:tr>
              <a:tr h="443772">
                <a:tc>
                  <a:txBody>
                    <a:bodyPr/>
                    <a:lstStyle/>
                    <a:p>
                      <a:pPr algn="l"/>
                      <a:r>
                        <a:rPr kumimoji="1" lang="ja-JP" altLang="en-US" sz="1600" dirty="0"/>
                        <a:t>件　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ja-JP" altLang="en-US" sz="1800" b="1" dirty="0">
                          <a:solidFill>
                            <a:schemeClr val="tx1"/>
                          </a:solidFill>
                        </a:rPr>
                        <a:t>栄養相談</a:t>
                      </a:r>
                      <a:r>
                        <a:rPr lang="en-US" altLang="ja-JP" sz="1800" b="1" dirty="0">
                          <a:solidFill>
                            <a:schemeClr val="tx1"/>
                          </a:solidFill>
                        </a:rPr>
                        <a:t>_</a:t>
                      </a:r>
                      <a:r>
                        <a:rPr lang="ja-JP" altLang="en-US" sz="1800" b="1" dirty="0">
                          <a:solidFill>
                            <a:schemeClr val="tx1"/>
                          </a:solidFill>
                        </a:rPr>
                        <a:t>氏名</a:t>
                      </a:r>
                      <a:r>
                        <a:rPr lang="en-US" altLang="ja-JP" sz="1800" b="1" dirty="0">
                          <a:solidFill>
                            <a:schemeClr val="tx1"/>
                          </a:solidFill>
                        </a:rPr>
                        <a:t>_</a:t>
                      </a:r>
                      <a:r>
                        <a:rPr lang="ja-JP" altLang="en-US" sz="1800" b="1" dirty="0">
                          <a:solidFill>
                            <a:schemeClr val="tx1"/>
                          </a:solidFill>
                        </a:rPr>
                        <a:t>日付</a:t>
                      </a:r>
                      <a:r>
                        <a:rPr lang="en-US" altLang="ja-JP" sz="1800" b="1" dirty="0">
                          <a:solidFill>
                            <a:schemeClr val="tx1"/>
                          </a:solidFill>
                        </a:rPr>
                        <a:t>_</a:t>
                      </a:r>
                      <a:r>
                        <a:rPr lang="ja-JP" altLang="en-US" sz="1800" b="1" dirty="0">
                          <a:solidFill>
                            <a:schemeClr val="tx1"/>
                          </a:solidFill>
                        </a:rPr>
                        <a:t>運動　 </a:t>
                      </a:r>
                      <a:endParaRPr kumimoji="1" lang="ja-JP"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19077913"/>
                  </a:ext>
                </a:extLst>
              </a:tr>
              <a:tr h="2115293">
                <a:tc>
                  <a:txBody>
                    <a:bodyPr/>
                    <a:lstStyle/>
                    <a:p>
                      <a:pPr algn="l"/>
                      <a:r>
                        <a:rPr kumimoji="1" lang="ja-JP" altLang="en-US" sz="1600" dirty="0"/>
                        <a:t>内　容：</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en-US" altLang="ja-JP" dirty="0"/>
                        <a:t>6</a:t>
                      </a:r>
                      <a:r>
                        <a:rPr kumimoji="1" lang="ja-JP" altLang="en-US" dirty="0"/>
                        <a:t>月</a:t>
                      </a:r>
                      <a:r>
                        <a:rPr kumimoji="1" lang="en-US" altLang="ja-JP" dirty="0"/>
                        <a:t>20</a:t>
                      </a:r>
                      <a:r>
                        <a:rPr kumimoji="1" lang="ja-JP" altLang="en-US" dirty="0"/>
                        <a:t>日</a:t>
                      </a:r>
                      <a:endParaRPr kumimoji="1" lang="en-US" altLang="ja-JP" dirty="0"/>
                    </a:p>
                    <a:p>
                      <a:pPr algn="l"/>
                      <a:r>
                        <a:rPr kumimoji="1" lang="en-US" altLang="ja-JP" dirty="0"/>
                        <a:t>7</a:t>
                      </a:r>
                      <a:r>
                        <a:rPr kumimoji="1" lang="ja-JP" altLang="en-US" dirty="0"/>
                        <a:t>時から</a:t>
                      </a:r>
                      <a:r>
                        <a:rPr kumimoji="1" lang="en-US" altLang="ja-JP" dirty="0"/>
                        <a:t>8</a:t>
                      </a:r>
                      <a:r>
                        <a:rPr kumimoji="1" lang="ja-JP" altLang="en-US" dirty="0"/>
                        <a:t>時　部活</a:t>
                      </a:r>
                      <a:endParaRPr kumimoji="1" lang="en-US" altLang="ja-JP" dirty="0"/>
                    </a:p>
                    <a:p>
                      <a:pPr algn="l"/>
                      <a:r>
                        <a:rPr kumimoji="1" lang="ja-JP" altLang="en-US" dirty="0"/>
                        <a:t>　ウォーミングアップ　</a:t>
                      </a:r>
                      <a:r>
                        <a:rPr kumimoji="1" lang="en-US" altLang="ja-JP" dirty="0"/>
                        <a:t>10</a:t>
                      </a:r>
                      <a:r>
                        <a:rPr kumimoji="1" lang="ja-JP" altLang="en-US" dirty="0"/>
                        <a:t>分　</a:t>
                      </a:r>
                      <a:endParaRPr kumimoji="1" lang="en-US" altLang="ja-JP" dirty="0"/>
                    </a:p>
                    <a:p>
                      <a:pPr algn="l"/>
                      <a:r>
                        <a:rPr kumimoji="1" lang="ja-JP" altLang="en-US" dirty="0"/>
                        <a:t>　練習　</a:t>
                      </a:r>
                      <a:r>
                        <a:rPr kumimoji="1" lang="en-US" altLang="ja-JP" dirty="0"/>
                        <a:t>40</a:t>
                      </a:r>
                      <a:r>
                        <a:rPr kumimoji="1" lang="ja-JP" altLang="en-US" dirty="0"/>
                        <a:t>分</a:t>
                      </a:r>
                      <a:endParaRPr kumimoji="1" lang="en-US" altLang="ja-JP" dirty="0"/>
                    </a:p>
                    <a:p>
                      <a:pPr algn="l"/>
                      <a:r>
                        <a:rPr kumimoji="1" lang="ja-JP" altLang="en-US" dirty="0"/>
                        <a:t>　ダウン　</a:t>
                      </a:r>
                      <a:r>
                        <a:rPr kumimoji="1" lang="en-US" altLang="ja-JP" dirty="0"/>
                        <a:t>10</a:t>
                      </a:r>
                      <a:r>
                        <a:rPr kumimoji="1" lang="ja-JP" altLang="en-US" dirty="0"/>
                        <a:t>分</a:t>
                      </a:r>
                      <a:endParaRPr kumimoji="1" lang="en-US" altLang="ja-JP" dirty="0"/>
                    </a:p>
                    <a:p>
                      <a:pPr algn="l"/>
                      <a:endParaRPr kumimoji="1" lang="en-US" altLang="ja-JP" dirty="0"/>
                    </a:p>
                    <a:p>
                      <a:pPr algn="l"/>
                      <a:r>
                        <a:rPr kumimoji="1" lang="en-US" altLang="ja-JP" dirty="0"/>
                        <a:t>16</a:t>
                      </a:r>
                      <a:r>
                        <a:rPr kumimoji="1" lang="ja-JP" altLang="en-US" dirty="0"/>
                        <a:t>時</a:t>
                      </a:r>
                      <a:r>
                        <a:rPr kumimoji="1" lang="en-US" altLang="ja-JP" dirty="0"/>
                        <a:t>30</a:t>
                      </a:r>
                      <a:r>
                        <a:rPr kumimoji="1" lang="ja-JP" altLang="en-US" dirty="0"/>
                        <a:t>分から</a:t>
                      </a:r>
                      <a:r>
                        <a:rPr kumimoji="1" lang="en-US" altLang="ja-JP" dirty="0"/>
                        <a:t>18</a:t>
                      </a:r>
                      <a:r>
                        <a:rPr kumimoji="1" lang="ja-JP" altLang="en-US" dirty="0"/>
                        <a:t>時</a:t>
                      </a:r>
                      <a:r>
                        <a:rPr kumimoji="1" lang="en-US" altLang="ja-JP" dirty="0"/>
                        <a:t>30</a:t>
                      </a:r>
                      <a:r>
                        <a:rPr kumimoji="1" lang="ja-JP" altLang="en-US" dirty="0"/>
                        <a:t>分　部活　</a:t>
                      </a:r>
                      <a:endParaRPr kumimoji="1" lang="en-US" altLang="ja-JP" dirty="0"/>
                    </a:p>
                    <a:p>
                      <a:pPr algn="l"/>
                      <a:r>
                        <a:rPr kumimoji="1" lang="ja-JP" altLang="en-US" dirty="0"/>
                        <a:t>　ウォーミングアップ　</a:t>
                      </a:r>
                      <a:r>
                        <a:rPr kumimoji="1" lang="en-US" altLang="ja-JP" dirty="0"/>
                        <a:t>20</a:t>
                      </a:r>
                      <a:r>
                        <a:rPr kumimoji="1" lang="ja-JP" altLang="en-US" dirty="0"/>
                        <a:t>分</a:t>
                      </a:r>
                      <a:endParaRPr kumimoji="1" lang="en-US" altLang="ja-JP" dirty="0"/>
                    </a:p>
                    <a:p>
                      <a:pPr algn="l"/>
                      <a:r>
                        <a:rPr kumimoji="1" lang="ja-JP" altLang="en-US" dirty="0"/>
                        <a:t>　練習　</a:t>
                      </a:r>
                      <a:r>
                        <a:rPr kumimoji="1" lang="en-US" altLang="ja-JP" dirty="0"/>
                        <a:t>80</a:t>
                      </a:r>
                      <a:r>
                        <a:rPr kumimoji="1" lang="ja-JP" altLang="en-US" dirty="0"/>
                        <a:t>分</a:t>
                      </a:r>
                      <a:endParaRPr kumimoji="1" lang="en-US" altLang="ja-JP" dirty="0"/>
                    </a:p>
                    <a:p>
                      <a:pPr algn="l"/>
                      <a:r>
                        <a:rPr kumimoji="1" lang="ja-JP" altLang="en-US" dirty="0"/>
                        <a:t>　ダウン　</a:t>
                      </a:r>
                      <a:r>
                        <a:rPr kumimoji="1" lang="en-US" altLang="ja-JP" dirty="0"/>
                        <a:t>20</a:t>
                      </a:r>
                      <a:r>
                        <a:rPr kumimoji="1" lang="ja-JP" altLang="en-US" dirty="0"/>
                        <a:t>分</a:t>
                      </a:r>
                      <a:endParaRPr kumimoji="1" lang="en-US" altLang="ja-JP" dirty="0"/>
                    </a:p>
                    <a:p>
                      <a:pPr algn="l"/>
                      <a:endParaRPr kumimoji="1" lang="en-US" altLang="ja-JP" dirty="0"/>
                    </a:p>
                    <a:p>
                      <a:pPr algn="l"/>
                      <a:r>
                        <a:rPr kumimoji="1" lang="en-US" altLang="ja-JP" dirty="0"/>
                        <a:t>20</a:t>
                      </a:r>
                      <a:r>
                        <a:rPr kumimoji="1" lang="ja-JP" altLang="en-US" dirty="0"/>
                        <a:t>時２</a:t>
                      </a:r>
                      <a:r>
                        <a:rPr kumimoji="1" lang="en-US" altLang="ja-JP" dirty="0"/>
                        <a:t>0</a:t>
                      </a:r>
                      <a:r>
                        <a:rPr kumimoji="1" lang="ja-JP" altLang="en-US" dirty="0"/>
                        <a:t>分から</a:t>
                      </a:r>
                      <a:r>
                        <a:rPr kumimoji="1" lang="en-US" altLang="ja-JP" dirty="0"/>
                        <a:t>20</a:t>
                      </a:r>
                      <a:r>
                        <a:rPr kumimoji="1" lang="ja-JP" altLang="en-US" dirty="0"/>
                        <a:t>時</a:t>
                      </a:r>
                      <a:r>
                        <a:rPr kumimoji="1" lang="en-US" altLang="ja-JP" dirty="0"/>
                        <a:t>40</a:t>
                      </a:r>
                      <a:r>
                        <a:rPr kumimoji="1" lang="ja-JP" altLang="en-US" dirty="0"/>
                        <a:t>分</a:t>
                      </a:r>
                      <a:endParaRPr kumimoji="1" lang="en-US" altLang="ja-JP" dirty="0"/>
                    </a:p>
                    <a:p>
                      <a:pPr algn="l"/>
                      <a:r>
                        <a:rPr kumimoji="1" lang="ja-JP" altLang="en-US" dirty="0"/>
                        <a:t>　トレーニング（スクワットなど）</a:t>
                      </a:r>
                      <a:endParaRPr kumimoji="1" lang="en-US" altLang="ja-JP"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0992917"/>
                  </a:ext>
                </a:extLst>
              </a:tr>
            </a:tbl>
          </a:graphicData>
        </a:graphic>
      </p:graphicFrame>
      <p:sp>
        <p:nvSpPr>
          <p:cNvPr id="3" name="吹き出し: 角を丸めた四角形 2">
            <a:extLst>
              <a:ext uri="{FF2B5EF4-FFF2-40B4-BE49-F238E27FC236}">
                <a16:creationId xmlns:a16="http://schemas.microsoft.com/office/drawing/2014/main" id="{102A6F0D-9F2B-4FED-97F8-15E683EE7629}"/>
              </a:ext>
            </a:extLst>
          </p:cNvPr>
          <p:cNvSpPr/>
          <p:nvPr/>
        </p:nvSpPr>
        <p:spPr>
          <a:xfrm>
            <a:off x="6024111" y="2630067"/>
            <a:ext cx="1186105" cy="632791"/>
          </a:xfrm>
          <a:prstGeom prst="wedgeRoundRectCallout">
            <a:avLst>
              <a:gd name="adj1" fmla="val -339549"/>
              <a:gd name="adj2" fmla="val -69437"/>
              <a:gd name="adj3" fmla="val 16667"/>
            </a:avLst>
          </a:prstGeom>
          <a:solidFill>
            <a:srgbClr val="FFFF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tx1"/>
                </a:solidFill>
              </a:rPr>
              <a:t>日付</a:t>
            </a:r>
          </a:p>
        </p:txBody>
      </p:sp>
      <p:sp>
        <p:nvSpPr>
          <p:cNvPr id="4" name="吹き出し: 角を丸めた四角形 3">
            <a:extLst>
              <a:ext uri="{FF2B5EF4-FFF2-40B4-BE49-F238E27FC236}">
                <a16:creationId xmlns:a16="http://schemas.microsoft.com/office/drawing/2014/main" id="{BBA27E81-97D5-4D48-8830-9A81AFAB16AD}"/>
              </a:ext>
            </a:extLst>
          </p:cNvPr>
          <p:cNvSpPr/>
          <p:nvPr/>
        </p:nvSpPr>
        <p:spPr>
          <a:xfrm>
            <a:off x="6724289" y="5350160"/>
            <a:ext cx="5218028" cy="1093061"/>
          </a:xfrm>
          <a:prstGeom prst="wedgeRoundRectCallout">
            <a:avLst>
              <a:gd name="adj1" fmla="val -89386"/>
              <a:gd name="adj2" fmla="val -235119"/>
              <a:gd name="adj3" fmla="val 16667"/>
            </a:avLst>
          </a:prstGeom>
          <a:solidFill>
            <a:srgbClr val="FFFF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dirty="0">
                <a:solidFill>
                  <a:schemeClr val="tx1"/>
                </a:solidFill>
              </a:rPr>
              <a:t>・運動をした時間</a:t>
            </a:r>
            <a:endParaRPr kumimoji="1" lang="en-US" altLang="ja-JP" sz="2400" dirty="0">
              <a:solidFill>
                <a:schemeClr val="tx1"/>
              </a:solidFill>
            </a:endParaRPr>
          </a:p>
          <a:p>
            <a:r>
              <a:rPr lang="ja-JP" altLang="en-US" sz="2400" dirty="0">
                <a:solidFill>
                  <a:schemeClr val="tx1"/>
                </a:solidFill>
              </a:rPr>
              <a:t>・各メニューに費やした時間</a:t>
            </a:r>
            <a:endParaRPr kumimoji="1" lang="ja-JP" altLang="en-US" sz="2400" dirty="0">
              <a:solidFill>
                <a:schemeClr val="tx1"/>
              </a:solidFill>
            </a:endParaRPr>
          </a:p>
        </p:txBody>
      </p:sp>
      <p:sp>
        <p:nvSpPr>
          <p:cNvPr id="10" name="吹き出し: 角を丸めた四角形 9">
            <a:extLst>
              <a:ext uri="{FF2B5EF4-FFF2-40B4-BE49-F238E27FC236}">
                <a16:creationId xmlns:a16="http://schemas.microsoft.com/office/drawing/2014/main" id="{2B51D321-DEA6-4626-BD7F-A849E8A5A638}"/>
              </a:ext>
            </a:extLst>
          </p:cNvPr>
          <p:cNvSpPr/>
          <p:nvPr/>
        </p:nvSpPr>
        <p:spPr>
          <a:xfrm>
            <a:off x="6726247" y="5377819"/>
            <a:ext cx="5218028" cy="1093061"/>
          </a:xfrm>
          <a:prstGeom prst="wedgeRoundRectCallout">
            <a:avLst>
              <a:gd name="adj1" fmla="val -88488"/>
              <a:gd name="adj2" fmla="val -112500"/>
              <a:gd name="adj3" fmla="val 16667"/>
            </a:avLst>
          </a:prstGeom>
          <a:solidFill>
            <a:srgbClr val="FFFF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dirty="0">
                <a:solidFill>
                  <a:schemeClr val="tx1"/>
                </a:solidFill>
              </a:rPr>
              <a:t>・運動をした時間</a:t>
            </a:r>
            <a:endParaRPr kumimoji="1" lang="en-US" altLang="ja-JP" sz="2400" dirty="0">
              <a:solidFill>
                <a:schemeClr val="tx1"/>
              </a:solidFill>
            </a:endParaRPr>
          </a:p>
          <a:p>
            <a:r>
              <a:rPr lang="ja-JP" altLang="en-US" sz="2400" dirty="0">
                <a:solidFill>
                  <a:schemeClr val="tx1"/>
                </a:solidFill>
              </a:rPr>
              <a:t>・各メニューに費やした時間</a:t>
            </a:r>
            <a:endParaRPr kumimoji="1" lang="ja-JP" altLang="en-US" sz="2400" dirty="0">
              <a:solidFill>
                <a:schemeClr val="tx1"/>
              </a:solidFill>
            </a:endParaRPr>
          </a:p>
        </p:txBody>
      </p:sp>
      <p:sp>
        <p:nvSpPr>
          <p:cNvPr id="11" name="吹き出し: 角を丸めた四角形 10">
            <a:extLst>
              <a:ext uri="{FF2B5EF4-FFF2-40B4-BE49-F238E27FC236}">
                <a16:creationId xmlns:a16="http://schemas.microsoft.com/office/drawing/2014/main" id="{FE03F9F2-D228-4598-8569-7AFF30D68437}"/>
              </a:ext>
            </a:extLst>
          </p:cNvPr>
          <p:cNvSpPr/>
          <p:nvPr/>
        </p:nvSpPr>
        <p:spPr>
          <a:xfrm>
            <a:off x="6724289" y="5354530"/>
            <a:ext cx="5218028" cy="1093061"/>
          </a:xfrm>
          <a:prstGeom prst="wedgeRoundRectCallout">
            <a:avLst>
              <a:gd name="adj1" fmla="val -81302"/>
              <a:gd name="adj2" fmla="val -30356"/>
              <a:gd name="adj3" fmla="val 16667"/>
            </a:avLst>
          </a:prstGeom>
          <a:solidFill>
            <a:srgbClr val="FFFF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dirty="0">
                <a:solidFill>
                  <a:schemeClr val="tx1"/>
                </a:solidFill>
              </a:rPr>
              <a:t>・運動をした時間</a:t>
            </a:r>
            <a:endParaRPr kumimoji="1" lang="en-US" altLang="ja-JP" sz="2400" b="1" dirty="0">
              <a:solidFill>
                <a:schemeClr val="tx1"/>
              </a:solidFill>
            </a:endParaRPr>
          </a:p>
          <a:p>
            <a:r>
              <a:rPr lang="ja-JP" altLang="en-US" sz="2400" b="1" dirty="0">
                <a:solidFill>
                  <a:schemeClr val="tx1"/>
                </a:solidFill>
              </a:rPr>
              <a:t>・各メニューとそれに費やした時間</a:t>
            </a:r>
            <a:endParaRPr kumimoji="1" lang="ja-JP" altLang="en-US" sz="2400" b="1" dirty="0">
              <a:solidFill>
                <a:schemeClr val="tx1"/>
              </a:solidFill>
            </a:endParaRPr>
          </a:p>
        </p:txBody>
      </p:sp>
      <p:sp>
        <p:nvSpPr>
          <p:cNvPr id="7" name="テキスト ボックス 6">
            <a:extLst>
              <a:ext uri="{FF2B5EF4-FFF2-40B4-BE49-F238E27FC236}">
                <a16:creationId xmlns:a16="http://schemas.microsoft.com/office/drawing/2014/main" id="{D28A6112-976F-4807-BB19-7D9D9B7C8707}"/>
              </a:ext>
            </a:extLst>
          </p:cNvPr>
          <p:cNvSpPr txBox="1"/>
          <p:nvPr/>
        </p:nvSpPr>
        <p:spPr>
          <a:xfrm>
            <a:off x="7248939" y="1356346"/>
            <a:ext cx="4472644" cy="646331"/>
          </a:xfrm>
          <a:prstGeom prst="rect">
            <a:avLst/>
          </a:prstGeom>
          <a:noFill/>
        </p:spPr>
        <p:txBody>
          <a:bodyPr wrap="square" rtlCol="0">
            <a:spAutoFit/>
          </a:bodyPr>
          <a:lstStyle/>
          <a:p>
            <a:r>
              <a:rPr lang="ja-JP" altLang="en-US" b="1" dirty="0"/>
              <a:t>そのページを撮影し、件名を記入のうえ</a:t>
            </a:r>
            <a:r>
              <a:rPr kumimoji="1" lang="ja-JP" altLang="en-US" b="1" dirty="0"/>
              <a:t>画像を添付してお送りください。</a:t>
            </a:r>
          </a:p>
        </p:txBody>
      </p:sp>
      <p:pic>
        <p:nvPicPr>
          <p:cNvPr id="12" name="図 11">
            <a:extLst>
              <a:ext uri="{FF2B5EF4-FFF2-40B4-BE49-F238E27FC236}">
                <a16:creationId xmlns:a16="http://schemas.microsoft.com/office/drawing/2014/main" id="{28D26FD6-B002-4A52-957C-95A6212C846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48" b="98818" l="625" r="99375"/>
                    </a14:imgEffect>
                  </a14:imgLayer>
                </a14:imgProps>
              </a:ext>
            </a:extLst>
          </a:blip>
          <a:stretch>
            <a:fillRect/>
          </a:stretch>
        </p:blipFill>
        <p:spPr>
          <a:xfrm>
            <a:off x="7424548" y="1874552"/>
            <a:ext cx="4121425" cy="2776612"/>
          </a:xfrm>
          <a:prstGeom prst="rect">
            <a:avLst/>
          </a:prstGeom>
        </p:spPr>
      </p:pic>
      <p:pic>
        <p:nvPicPr>
          <p:cNvPr id="13" name="図 12">
            <a:extLst>
              <a:ext uri="{FF2B5EF4-FFF2-40B4-BE49-F238E27FC236}">
                <a16:creationId xmlns:a16="http://schemas.microsoft.com/office/drawing/2014/main" id="{D6AF8DF3-E34A-46A8-9003-C63339195C63}"/>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 b="98750" l="10000" r="90000"/>
                    </a14:imgEffect>
                  </a14:imgLayer>
                </a14:imgProps>
              </a:ext>
            </a:extLst>
          </a:blip>
          <a:stretch>
            <a:fillRect/>
          </a:stretch>
        </p:blipFill>
        <p:spPr>
          <a:xfrm>
            <a:off x="7424548" y="2095050"/>
            <a:ext cx="2317062" cy="2725955"/>
          </a:xfrm>
          <a:prstGeom prst="rect">
            <a:avLst/>
          </a:prstGeom>
        </p:spPr>
      </p:pic>
      <p:sp>
        <p:nvSpPr>
          <p:cNvPr id="15" name="四角形: 角を丸くする 14">
            <a:extLst>
              <a:ext uri="{FF2B5EF4-FFF2-40B4-BE49-F238E27FC236}">
                <a16:creationId xmlns:a16="http://schemas.microsoft.com/office/drawing/2014/main" id="{F4308E72-2A65-4109-B6D9-3916817D88BC}"/>
              </a:ext>
            </a:extLst>
          </p:cNvPr>
          <p:cNvSpPr/>
          <p:nvPr/>
        </p:nvSpPr>
        <p:spPr>
          <a:xfrm>
            <a:off x="1330943" y="873962"/>
            <a:ext cx="4206101" cy="4493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bg1"/>
                </a:solidFill>
              </a:rPr>
              <a:t>メール内容に記入される場合</a:t>
            </a:r>
            <a:endParaRPr kumimoji="1" lang="en-US" altLang="ja-JP" sz="2400" b="1" dirty="0">
              <a:solidFill>
                <a:schemeClr val="bg1"/>
              </a:solidFill>
            </a:endParaRPr>
          </a:p>
        </p:txBody>
      </p:sp>
      <p:sp>
        <p:nvSpPr>
          <p:cNvPr id="16" name="四角形: 角を丸くする 15">
            <a:extLst>
              <a:ext uri="{FF2B5EF4-FFF2-40B4-BE49-F238E27FC236}">
                <a16:creationId xmlns:a16="http://schemas.microsoft.com/office/drawing/2014/main" id="{532CC37E-C51F-4287-B475-EA220183A60B}"/>
              </a:ext>
            </a:extLst>
          </p:cNvPr>
          <p:cNvSpPr/>
          <p:nvPr/>
        </p:nvSpPr>
        <p:spPr>
          <a:xfrm>
            <a:off x="6761628" y="873962"/>
            <a:ext cx="5218028" cy="4493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内容を</a:t>
            </a:r>
            <a:r>
              <a:rPr lang="ja-JP" altLang="en-US" sz="2400" b="1" dirty="0"/>
              <a:t>ノートに記入される場合</a:t>
            </a:r>
            <a:endParaRPr kumimoji="1" lang="en-US" altLang="ja-JP" sz="2400" b="1" dirty="0"/>
          </a:p>
        </p:txBody>
      </p:sp>
    </p:spTree>
    <p:extLst>
      <p:ext uri="{BB962C8B-B14F-4D97-AF65-F5344CB8AC3E}">
        <p14:creationId xmlns:p14="http://schemas.microsoft.com/office/powerpoint/2010/main" val="23163498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7C9C78B7-DF43-451B-9244-7AA609507143}"/>
              </a:ext>
            </a:extLst>
          </p:cNvPr>
          <p:cNvSpPr txBox="1"/>
          <p:nvPr/>
        </p:nvSpPr>
        <p:spPr>
          <a:xfrm>
            <a:off x="397565" y="291789"/>
            <a:ext cx="3127513" cy="523220"/>
          </a:xfrm>
          <a:prstGeom prst="rect">
            <a:avLst/>
          </a:prstGeom>
          <a:noFill/>
        </p:spPr>
        <p:txBody>
          <a:bodyPr wrap="square" rtlCol="0">
            <a:spAutoFit/>
          </a:bodyPr>
          <a:lstStyle/>
          <a:p>
            <a:r>
              <a:rPr kumimoji="1" lang="ja-JP" altLang="en-US" sz="2800" b="1" dirty="0"/>
              <a:t>承諾書の作成</a:t>
            </a:r>
          </a:p>
        </p:txBody>
      </p:sp>
      <p:pic>
        <p:nvPicPr>
          <p:cNvPr id="3" name="図 2">
            <a:extLst>
              <a:ext uri="{FF2B5EF4-FFF2-40B4-BE49-F238E27FC236}">
                <a16:creationId xmlns:a16="http://schemas.microsoft.com/office/drawing/2014/main" id="{CB37F7AE-141F-4E9E-B01E-EAA8578C8990}"/>
              </a:ext>
            </a:extLst>
          </p:cNvPr>
          <p:cNvPicPr>
            <a:picLocks noChangeAspect="1"/>
          </p:cNvPicPr>
          <p:nvPr/>
        </p:nvPicPr>
        <p:blipFill>
          <a:blip r:embed="rId2"/>
          <a:stretch>
            <a:fillRect/>
          </a:stretch>
        </p:blipFill>
        <p:spPr>
          <a:xfrm>
            <a:off x="6347791" y="291789"/>
            <a:ext cx="4419908" cy="6400559"/>
          </a:xfrm>
          <a:prstGeom prst="rect">
            <a:avLst/>
          </a:prstGeom>
          <a:ln>
            <a:solidFill>
              <a:schemeClr val="tx1"/>
            </a:solidFill>
          </a:ln>
        </p:spPr>
      </p:pic>
      <p:sp>
        <p:nvSpPr>
          <p:cNvPr id="4" name="楕円 3">
            <a:extLst>
              <a:ext uri="{FF2B5EF4-FFF2-40B4-BE49-F238E27FC236}">
                <a16:creationId xmlns:a16="http://schemas.microsoft.com/office/drawing/2014/main" id="{3D71FA0E-41C8-49C0-9F1C-F4CDD447C4B7}"/>
              </a:ext>
            </a:extLst>
          </p:cNvPr>
          <p:cNvSpPr/>
          <p:nvPr/>
        </p:nvSpPr>
        <p:spPr>
          <a:xfrm>
            <a:off x="7779026" y="5830957"/>
            <a:ext cx="2491409" cy="59634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吹き出し: 角を丸めた四角形 4">
            <a:extLst>
              <a:ext uri="{FF2B5EF4-FFF2-40B4-BE49-F238E27FC236}">
                <a16:creationId xmlns:a16="http://schemas.microsoft.com/office/drawing/2014/main" id="{BC5E5BFE-DAFE-410F-A435-73D75EF22A41}"/>
              </a:ext>
            </a:extLst>
          </p:cNvPr>
          <p:cNvSpPr/>
          <p:nvPr/>
        </p:nvSpPr>
        <p:spPr>
          <a:xfrm>
            <a:off x="2067339" y="4876801"/>
            <a:ext cx="4081669" cy="1033670"/>
          </a:xfrm>
          <a:prstGeom prst="wedgeRoundRectCallout">
            <a:avLst>
              <a:gd name="adj1" fmla="val 100650"/>
              <a:gd name="adj2" fmla="val 46710"/>
              <a:gd name="adj3" fmla="val 16667"/>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dirty="0">
                <a:solidFill>
                  <a:schemeClr val="tx1"/>
                </a:solidFill>
              </a:rPr>
              <a:t>未成年者の場合は保護者の署名と捺印が必要となります。</a:t>
            </a:r>
          </a:p>
        </p:txBody>
      </p:sp>
      <p:sp>
        <p:nvSpPr>
          <p:cNvPr id="6" name="テキスト ボックス 5">
            <a:extLst>
              <a:ext uri="{FF2B5EF4-FFF2-40B4-BE49-F238E27FC236}">
                <a16:creationId xmlns:a16="http://schemas.microsoft.com/office/drawing/2014/main" id="{8D4D968E-DB12-42DD-98D5-450CB5E357FF}"/>
              </a:ext>
            </a:extLst>
          </p:cNvPr>
          <p:cNvSpPr txBox="1"/>
          <p:nvPr/>
        </p:nvSpPr>
        <p:spPr>
          <a:xfrm>
            <a:off x="410816" y="1225419"/>
            <a:ext cx="5433393" cy="1938992"/>
          </a:xfrm>
          <a:prstGeom prst="rect">
            <a:avLst/>
          </a:prstGeom>
          <a:noFill/>
        </p:spPr>
        <p:txBody>
          <a:bodyPr wrap="square" rtlCol="0">
            <a:spAutoFit/>
          </a:bodyPr>
          <a:lstStyle/>
          <a:p>
            <a:r>
              <a:rPr kumimoji="1" lang="en-US" altLang="ja-JP" sz="2000" b="1" dirty="0"/>
              <a:t>ZOOM</a:t>
            </a:r>
            <a:r>
              <a:rPr kumimoji="1" lang="ja-JP" altLang="en-US" sz="2000" b="1" dirty="0"/>
              <a:t>にて利用される場合は</a:t>
            </a:r>
            <a:r>
              <a:rPr lang="ja-JP" altLang="en-US" sz="2000" b="1" dirty="0"/>
              <a:t>、承諾書</a:t>
            </a:r>
            <a:r>
              <a:rPr kumimoji="1" lang="ja-JP" altLang="en-US" sz="2000" b="1" dirty="0"/>
              <a:t>を完成のうえ、下記住所まで郵送してください。</a:t>
            </a:r>
            <a:endParaRPr kumimoji="1" lang="en-US" altLang="ja-JP" sz="2000" b="1" dirty="0"/>
          </a:p>
          <a:p>
            <a:endParaRPr lang="en-US" altLang="ja-JP" sz="2000" b="1" dirty="0"/>
          </a:p>
          <a:p>
            <a:r>
              <a:rPr kumimoji="1" lang="ja-JP" altLang="en-US" sz="2000" b="1" dirty="0"/>
              <a:t>〒</a:t>
            </a:r>
            <a:r>
              <a:rPr kumimoji="1" lang="en-US" altLang="ja-JP" sz="2000" b="1" dirty="0"/>
              <a:t>781-0311</a:t>
            </a:r>
          </a:p>
          <a:p>
            <a:r>
              <a:rPr lang="ja-JP" altLang="en-US" sz="2000" b="1" dirty="0"/>
              <a:t>高知市春野町芳原</a:t>
            </a:r>
            <a:r>
              <a:rPr lang="en-US" altLang="ja-JP" sz="2000" b="1" dirty="0"/>
              <a:t>2485</a:t>
            </a:r>
          </a:p>
          <a:p>
            <a:r>
              <a:rPr kumimoji="1" lang="ja-JP" altLang="en-US" sz="2000" b="1" dirty="0"/>
              <a:t>　高知県スポーツ科学センター　</a:t>
            </a:r>
          </a:p>
        </p:txBody>
      </p:sp>
    </p:spTree>
    <p:extLst>
      <p:ext uri="{BB962C8B-B14F-4D97-AF65-F5344CB8AC3E}">
        <p14:creationId xmlns:p14="http://schemas.microsoft.com/office/powerpoint/2010/main" val="1712412297"/>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2789</TotalTime>
  <Words>1159</Words>
  <Application>Microsoft Office PowerPoint</Application>
  <PresentationFormat>ワイド画面</PresentationFormat>
  <Paragraphs>134</Paragraphs>
  <Slides>11</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11</vt:i4>
      </vt:variant>
    </vt:vector>
  </HeadingPairs>
  <TitlesOfParts>
    <vt:vector size="16" baseType="lpstr">
      <vt:lpstr>BIZ UDPゴシック</vt:lpstr>
      <vt:lpstr>游ゴシック</vt:lpstr>
      <vt:lpstr>游ゴシック Light</vt:lpstr>
      <vt:lpstr>Arial</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中森 徹</dc:creator>
  <cp:lastModifiedBy>中森 徹</cp:lastModifiedBy>
  <cp:revision>106</cp:revision>
  <cp:lastPrinted>2021-07-09T07:38:13Z</cp:lastPrinted>
  <dcterms:created xsi:type="dcterms:W3CDTF">2021-06-11T07:12:51Z</dcterms:created>
  <dcterms:modified xsi:type="dcterms:W3CDTF">2021-07-10T09:54:59Z</dcterms:modified>
</cp:coreProperties>
</file>